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4"/>
  </p:sldMasterIdLst>
  <p:notesMasterIdLst>
    <p:notesMasterId r:id="rId18"/>
  </p:notesMasterIdLst>
  <p:sldIdLst>
    <p:sldId id="256" r:id="rId5"/>
    <p:sldId id="279" r:id="rId6"/>
    <p:sldId id="284" r:id="rId7"/>
    <p:sldId id="283" r:id="rId8"/>
    <p:sldId id="285" r:id="rId9"/>
    <p:sldId id="281" r:id="rId10"/>
    <p:sldId id="280" r:id="rId11"/>
    <p:sldId id="282" r:id="rId12"/>
    <p:sldId id="277" r:id="rId13"/>
    <p:sldId id="270" r:id="rId14"/>
    <p:sldId id="257" r:id="rId15"/>
    <p:sldId id="271" r:id="rId16"/>
    <p:sldId id="274" r:id="rId17"/>
  </p:sldIdLst>
  <p:sldSz cx="12192000" cy="6858000"/>
  <p:notesSz cx="6858000" cy="3267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C11A8C-0CAE-6580-B25B-0A59B7FEE6A5}" name="Beejal Parekh" initials="BP" userId="S::bparekh@ispschools.com::501e75e3-acef-4441-b312-f4b6e09f426c" providerId="AD"/>
  <p188:author id="{F9E462A4-98F8-E61E-02F6-E354A97C294A}" name="Caitlin Brown" initials="CB" userId="S::caitlin.brown@britishscienceassociation.org::708ad47e-022a-41cd-a974-46d266dc19fc" providerId="AD"/>
  <p188:author id="{E3232BD3-96E9-6786-1209-434D4BDD1BCB}" name="Samantha Skillings" initials="SS" userId="S::Samantha.Skillings@unboxed2022.uk::67c983f3-0ebf-4797-a578-b0a4d7007503" providerId="AD"/>
  <p188:author id="{7A4C22E6-6A87-FC02-D427-8DABBA0528A8}" name="Megan Fox" initials="MF" userId="S::megan.fox@britishscienceassociation.org::01d5ca45-4ae8-4c7c-a790-54d256a8663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orna Cudmore" initials="LC" lastIdx="3" clrIdx="0">
    <p:extLst>
      <p:ext uri="{19B8F6BF-5375-455C-9EA6-DF929625EA0E}">
        <p15:presenceInfo xmlns:p15="http://schemas.microsoft.com/office/powerpoint/2012/main" userId="S::lorna.cudmore@britishscienceassociation.org::0bf892ff-27d3-4180-8f38-d704c1c17c58" providerId="AD"/>
      </p:ext>
    </p:extLst>
  </p:cmAuthor>
  <p:cmAuthor id="2" name="Louise Ogden" initials="LO" lastIdx="3" clrIdx="1">
    <p:extLst>
      <p:ext uri="{19B8F6BF-5375-455C-9EA6-DF929625EA0E}">
        <p15:presenceInfo xmlns:p15="http://schemas.microsoft.com/office/powerpoint/2012/main" userId="S::Louise.Ogden@britishscienceassociation.org::9d6f61be-65af-4d11-9108-205d6465526c" providerId="AD"/>
      </p:ext>
    </p:extLst>
  </p:cmAuthor>
  <p:cmAuthor id="3" name="Caitlin Brown" initials="CB" lastIdx="2" clrIdx="2">
    <p:extLst>
      <p:ext uri="{19B8F6BF-5375-455C-9EA6-DF929625EA0E}">
        <p15:presenceInfo xmlns:p15="http://schemas.microsoft.com/office/powerpoint/2012/main" userId="S::caitlin.brown@britishscienceassociation.org::708ad47e-022a-41cd-a974-46d266dc19fc" providerId="AD"/>
      </p:ext>
    </p:extLst>
  </p:cmAuthor>
  <p:cmAuthor id="4" name="Philipps, Olivia" initials="PO" lastIdx="3" clrIdx="3">
    <p:extLst>
      <p:ext uri="{19B8F6BF-5375-455C-9EA6-DF929625EA0E}">
        <p15:presenceInfo xmlns:p15="http://schemas.microsoft.com/office/powerpoint/2012/main" userId="S::Olivia.Philipps@royalsociety.org::270c04b6-1c7b-4417-b39e-a8a291d879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85AA"/>
    <a:srgbClr val="EAEDB3"/>
    <a:srgbClr val="FBFF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E8FC37-B8AB-424B-9597-8EC06FE40107}" v="2" dt="2023-01-11T08:38:00.1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3913" autoAdjust="0"/>
  </p:normalViewPr>
  <p:slideViewPr>
    <p:cSldViewPr snapToGrid="0">
      <p:cViewPr varScale="1">
        <p:scale>
          <a:sx n="84" d="100"/>
          <a:sy n="84" d="100"/>
        </p:scale>
        <p:origin x="1596" y="9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Fox" userId="01d5ca45-4ae8-4c7c-a790-54d256a8663e" providerId="ADAL" clId="{E7D63AE0-A80D-48AE-8659-9DCE31745CD0}"/>
    <pc:docChg chg="modSld">
      <pc:chgData name="Megan Fox" userId="01d5ca45-4ae8-4c7c-a790-54d256a8663e" providerId="ADAL" clId="{E7D63AE0-A80D-48AE-8659-9DCE31745CD0}" dt="2022-12-19T16:00:22.502" v="1"/>
      <pc:docMkLst>
        <pc:docMk/>
      </pc:docMkLst>
      <pc:sldChg chg="modSp modNotes">
        <pc:chgData name="Megan Fox" userId="01d5ca45-4ae8-4c7c-a790-54d256a8663e" providerId="ADAL" clId="{E7D63AE0-A80D-48AE-8659-9DCE31745CD0}" dt="2022-12-19T16:00:22.502" v="1"/>
        <pc:sldMkLst>
          <pc:docMk/>
          <pc:sldMk cId="2657316815" sldId="279"/>
        </pc:sldMkLst>
        <pc:spChg chg="mod">
          <ac:chgData name="Megan Fox" userId="01d5ca45-4ae8-4c7c-a790-54d256a8663e" providerId="ADAL" clId="{E7D63AE0-A80D-48AE-8659-9DCE31745CD0}" dt="2022-12-19T16:00:22.502" v="1"/>
          <ac:spMkLst>
            <pc:docMk/>
            <pc:sldMk cId="2657316815" sldId="279"/>
            <ac:spMk id="3" creationId="{BA14C29C-6696-48DD-A124-5B4187B129D5}"/>
          </ac:spMkLst>
        </pc:spChg>
      </pc:sldChg>
      <pc:sldChg chg="modNotes">
        <pc:chgData name="Megan Fox" userId="01d5ca45-4ae8-4c7c-a790-54d256a8663e" providerId="ADAL" clId="{E7D63AE0-A80D-48AE-8659-9DCE31745CD0}" dt="2022-12-19T16:00:22.502" v="1"/>
        <pc:sldMkLst>
          <pc:docMk/>
          <pc:sldMk cId="2366073837" sldId="283"/>
        </pc:sldMkLst>
      </pc:sldChg>
    </pc:docChg>
  </pc:docChgLst>
  <pc:docChgLst>
    <pc:chgData name="Caitlin Brown" userId="708ad47e-022a-41cd-a974-46d266dc19fc" providerId="ADAL" clId="{49E8FC37-B8AB-424B-9597-8EC06FE40107}"/>
    <pc:docChg chg="undo custSel modSld">
      <pc:chgData name="Caitlin Brown" userId="708ad47e-022a-41cd-a974-46d266dc19fc" providerId="ADAL" clId="{49E8FC37-B8AB-424B-9597-8EC06FE40107}" dt="2023-01-12T08:27:12.959" v="377" actId="20577"/>
      <pc:docMkLst>
        <pc:docMk/>
      </pc:docMkLst>
      <pc:sldChg chg="modSp mod">
        <pc:chgData name="Caitlin Brown" userId="708ad47e-022a-41cd-a974-46d266dc19fc" providerId="ADAL" clId="{49E8FC37-B8AB-424B-9597-8EC06FE40107}" dt="2023-01-11T08:37:59.092" v="30" actId="27636"/>
        <pc:sldMkLst>
          <pc:docMk/>
          <pc:sldMk cId="3670453446" sldId="270"/>
        </pc:sldMkLst>
        <pc:spChg chg="mod">
          <ac:chgData name="Caitlin Brown" userId="708ad47e-022a-41cd-a974-46d266dc19fc" providerId="ADAL" clId="{49E8FC37-B8AB-424B-9597-8EC06FE40107}" dt="2023-01-11T08:37:59.092" v="30" actId="27636"/>
          <ac:spMkLst>
            <pc:docMk/>
            <pc:sldMk cId="3670453446" sldId="270"/>
            <ac:spMk id="17" creationId="{65FA4828-D665-4F02-8760-36B0EA954F8B}"/>
          </ac:spMkLst>
        </pc:spChg>
        <pc:spChg chg="mod">
          <ac:chgData name="Caitlin Brown" userId="708ad47e-022a-41cd-a974-46d266dc19fc" providerId="ADAL" clId="{49E8FC37-B8AB-424B-9597-8EC06FE40107}" dt="2023-01-11T08:37:59.089" v="29" actId="27636"/>
          <ac:spMkLst>
            <pc:docMk/>
            <pc:sldMk cId="3670453446" sldId="270"/>
            <ac:spMk id="20" creationId="{8C38C182-EFA9-4339-A3A8-FC7824436E74}"/>
          </ac:spMkLst>
        </pc:spChg>
      </pc:sldChg>
      <pc:sldChg chg="addSp delSp modSp mod modClrScheme chgLayout">
        <pc:chgData name="Caitlin Brown" userId="708ad47e-022a-41cd-a974-46d266dc19fc" providerId="ADAL" clId="{49E8FC37-B8AB-424B-9597-8EC06FE40107}" dt="2023-01-11T08:35:49.234" v="26" actId="1076"/>
        <pc:sldMkLst>
          <pc:docMk/>
          <pc:sldMk cId="2657316815" sldId="279"/>
        </pc:sldMkLst>
        <pc:spChg chg="add del mod ord">
          <ac:chgData name="Caitlin Brown" userId="708ad47e-022a-41cd-a974-46d266dc19fc" providerId="ADAL" clId="{49E8FC37-B8AB-424B-9597-8EC06FE40107}" dt="2023-01-11T08:35:44.907" v="25" actId="478"/>
          <ac:spMkLst>
            <pc:docMk/>
            <pc:sldMk cId="2657316815" sldId="279"/>
            <ac:spMk id="2" creationId="{C36CBC7D-63F0-5C3E-0519-CCC01A56A731}"/>
          </ac:spMkLst>
        </pc:spChg>
        <pc:spChg chg="mod ord modVis">
          <ac:chgData name="Caitlin Brown" userId="708ad47e-022a-41cd-a974-46d266dc19fc" providerId="ADAL" clId="{49E8FC37-B8AB-424B-9597-8EC06FE40107}" dt="2023-01-11T08:35:18.949" v="21" actId="700"/>
          <ac:spMkLst>
            <pc:docMk/>
            <pc:sldMk cId="2657316815" sldId="279"/>
            <ac:spMk id="3" creationId="{BA14C29C-6696-48DD-A124-5B4187B129D5}"/>
          </ac:spMkLst>
        </pc:spChg>
        <pc:spChg chg="add del mod modVis">
          <ac:chgData name="Caitlin Brown" userId="708ad47e-022a-41cd-a974-46d266dc19fc" providerId="ADAL" clId="{49E8FC37-B8AB-424B-9597-8EC06FE40107}" dt="2023-01-11T08:35:49.234" v="26" actId="1076"/>
          <ac:spMkLst>
            <pc:docMk/>
            <pc:sldMk cId="2657316815" sldId="279"/>
            <ac:spMk id="4" creationId="{885299B5-0B6F-2895-F46B-5D36DCF63D18}"/>
          </ac:spMkLst>
        </pc:spChg>
        <pc:picChg chg="mod ord modVis modCrop">
          <ac:chgData name="Caitlin Brown" userId="708ad47e-022a-41cd-a974-46d266dc19fc" providerId="ADAL" clId="{49E8FC37-B8AB-424B-9597-8EC06FE40107}" dt="2023-01-11T08:35:18.949" v="21" actId="700"/>
          <ac:picMkLst>
            <pc:docMk/>
            <pc:sldMk cId="2657316815" sldId="279"/>
            <ac:picMk id="7" creationId="{39198131-D306-5419-52F9-1339C91A2C37}"/>
          </ac:picMkLst>
        </pc:picChg>
      </pc:sldChg>
      <pc:sldChg chg="modSp mod">
        <pc:chgData name="Caitlin Brown" userId="708ad47e-022a-41cd-a974-46d266dc19fc" providerId="ADAL" clId="{49E8FC37-B8AB-424B-9597-8EC06FE40107}" dt="2023-01-11T08:54:27.204" v="338" actId="14100"/>
        <pc:sldMkLst>
          <pc:docMk/>
          <pc:sldMk cId="1284601584" sldId="280"/>
        </pc:sldMkLst>
        <pc:spChg chg="mod">
          <ac:chgData name="Caitlin Brown" userId="708ad47e-022a-41cd-a974-46d266dc19fc" providerId="ADAL" clId="{49E8FC37-B8AB-424B-9597-8EC06FE40107}" dt="2023-01-11T08:37:59.082" v="28" actId="27636"/>
          <ac:spMkLst>
            <pc:docMk/>
            <pc:sldMk cId="1284601584" sldId="280"/>
            <ac:spMk id="9" creationId="{D5C92FA3-3F96-E889-5731-2E4C1E3E2DFD}"/>
          </ac:spMkLst>
        </pc:spChg>
        <pc:picChg chg="mod">
          <ac:chgData name="Caitlin Brown" userId="708ad47e-022a-41cd-a974-46d266dc19fc" providerId="ADAL" clId="{49E8FC37-B8AB-424B-9597-8EC06FE40107}" dt="2023-01-11T08:54:27.204" v="338" actId="14100"/>
          <ac:picMkLst>
            <pc:docMk/>
            <pc:sldMk cId="1284601584" sldId="280"/>
            <ac:picMk id="17" creationId="{42B48413-92F1-9751-BF21-3794E738813E}"/>
          </ac:picMkLst>
        </pc:picChg>
      </pc:sldChg>
      <pc:sldChg chg="modSp mod">
        <pc:chgData name="Caitlin Brown" userId="708ad47e-022a-41cd-a974-46d266dc19fc" providerId="ADAL" clId="{49E8FC37-B8AB-424B-9597-8EC06FE40107}" dt="2023-01-11T08:37:59.078" v="27" actId="27636"/>
        <pc:sldMkLst>
          <pc:docMk/>
          <pc:sldMk cId="4241545536" sldId="281"/>
        </pc:sldMkLst>
        <pc:spChg chg="mod">
          <ac:chgData name="Caitlin Brown" userId="708ad47e-022a-41cd-a974-46d266dc19fc" providerId="ADAL" clId="{49E8FC37-B8AB-424B-9597-8EC06FE40107}" dt="2023-01-11T08:37:59.078" v="27" actId="27636"/>
          <ac:spMkLst>
            <pc:docMk/>
            <pc:sldMk cId="4241545536" sldId="281"/>
            <ac:spMk id="3" creationId="{2D58D5C0-20F5-42E5-F337-6BC0653DBAFA}"/>
          </ac:spMkLst>
        </pc:spChg>
      </pc:sldChg>
      <pc:sldChg chg="modNotesTx">
        <pc:chgData name="Caitlin Brown" userId="708ad47e-022a-41cd-a974-46d266dc19fc" providerId="ADAL" clId="{49E8FC37-B8AB-424B-9597-8EC06FE40107}" dt="2023-01-11T08:53:29.007" v="333" actId="20577"/>
        <pc:sldMkLst>
          <pc:docMk/>
          <pc:sldMk cId="2366073837" sldId="283"/>
        </pc:sldMkLst>
      </pc:sldChg>
      <pc:sldChg chg="modNotesTx">
        <pc:chgData name="Caitlin Brown" userId="708ad47e-022a-41cd-a974-46d266dc19fc" providerId="ADAL" clId="{49E8FC37-B8AB-424B-9597-8EC06FE40107}" dt="2023-01-11T08:41:26.012" v="64" actId="20577"/>
        <pc:sldMkLst>
          <pc:docMk/>
          <pc:sldMk cId="114541829" sldId="284"/>
        </pc:sldMkLst>
      </pc:sldChg>
      <pc:sldChg chg="modSp mod modNotesTx">
        <pc:chgData name="Caitlin Brown" userId="708ad47e-022a-41cd-a974-46d266dc19fc" providerId="ADAL" clId="{49E8FC37-B8AB-424B-9597-8EC06FE40107}" dt="2023-01-12T08:27:12.959" v="377" actId="20577"/>
        <pc:sldMkLst>
          <pc:docMk/>
          <pc:sldMk cId="3837140335" sldId="285"/>
        </pc:sldMkLst>
        <pc:spChg chg="mod">
          <ac:chgData name="Caitlin Brown" userId="708ad47e-022a-41cd-a974-46d266dc19fc" providerId="ADAL" clId="{49E8FC37-B8AB-424B-9597-8EC06FE40107}" dt="2023-01-12T08:27:12.959" v="377" actId="20577"/>
          <ac:spMkLst>
            <pc:docMk/>
            <pc:sldMk cId="3837140335" sldId="285"/>
            <ac:spMk id="7" creationId="{CFE425D8-03CB-B128-8143-8156F4829C62}"/>
          </ac:spMkLst>
        </pc:spChg>
      </pc:sldChg>
    </pc:docChg>
  </pc:docChgLst>
  <pc:docChgLst>
    <pc:chgData name="Violet Yang" userId="27c1502a-8220-4b95-bf72-a46c7c47311a" providerId="ADAL" clId="{334912F0-AB63-4075-A3B4-3A4C6F97F7BC}"/>
    <pc:docChg chg="custSel modMainMaster">
      <pc:chgData name="Violet Yang" userId="27c1502a-8220-4b95-bf72-a46c7c47311a" providerId="ADAL" clId="{334912F0-AB63-4075-A3B4-3A4C6F97F7BC}" dt="2023-01-11T11:03:58.336" v="0" actId="478"/>
      <pc:docMkLst>
        <pc:docMk/>
      </pc:docMkLst>
      <pc:sldMasterChg chg="delSp mod">
        <pc:chgData name="Violet Yang" userId="27c1502a-8220-4b95-bf72-a46c7c47311a" providerId="ADAL" clId="{334912F0-AB63-4075-A3B4-3A4C6F97F7BC}" dt="2023-01-11T11:03:58.336" v="0" actId="478"/>
        <pc:sldMasterMkLst>
          <pc:docMk/>
          <pc:sldMasterMk cId="3966694710" sldId="2147483716"/>
        </pc:sldMasterMkLst>
        <pc:spChg chg="del">
          <ac:chgData name="Violet Yang" userId="27c1502a-8220-4b95-bf72-a46c7c47311a" providerId="ADAL" clId="{334912F0-AB63-4075-A3B4-3A4C6F97F7BC}" dt="2023-01-11T11:03:58.336" v="0" actId="478"/>
          <ac:spMkLst>
            <pc:docMk/>
            <pc:sldMasterMk cId="3966694710" sldId="2147483716"/>
            <ac:spMk id="7" creationId="{17A21D87-BF3D-874B-8C7E-5E4A02D50432}"/>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7CBEDA-1BFF-4199-A772-B7835792E5AA}" type="datetimeFigureOut">
              <a:rPr lang="en-GB" smtClean="0"/>
              <a:t>12/01/2023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85FC9-EBD8-4975-80AA-76C4FB3CA35D}" type="slidenum">
              <a:rPr lang="en-GB" smtClean="0"/>
              <a:t>‹#›</a:t>
            </a:fld>
            <a:endParaRPr lang="en-GB"/>
          </a:p>
        </p:txBody>
      </p:sp>
    </p:spTree>
    <p:extLst>
      <p:ext uri="{BB962C8B-B14F-4D97-AF65-F5344CB8AC3E}">
        <p14:creationId xmlns:p14="http://schemas.microsoft.com/office/powerpoint/2010/main" val="3143384872"/>
      </p:ext>
    </p:extLst>
  </p:cSld>
  <p:clrMap bg1="lt1" tx1="dk1" bg2="lt2" tx2="dk2" accent1="accent1" accent2="accent2" accent3="accent3" accent4="accent4" accent5="accent5" accent6="accent6" hlink="hlink" folHlink="folHlink"/>
  <p:notesStyle>
    <a:lvl1pPr marL="0" algn="l" defTabSz="586496" rtl="0" eaLnBrk="1" latinLnBrk="0" hangingPunct="1">
      <a:defRPr sz="770" kern="1200">
        <a:solidFill>
          <a:schemeClr val="tx1"/>
        </a:solidFill>
        <a:latin typeface="+mn-lt"/>
        <a:ea typeface="+mn-ea"/>
        <a:cs typeface="+mn-cs"/>
      </a:defRPr>
    </a:lvl1pPr>
    <a:lvl2pPr marL="293248" algn="l" defTabSz="586496" rtl="0" eaLnBrk="1" latinLnBrk="0" hangingPunct="1">
      <a:defRPr sz="770" kern="1200">
        <a:solidFill>
          <a:schemeClr val="tx1"/>
        </a:solidFill>
        <a:latin typeface="+mn-lt"/>
        <a:ea typeface="+mn-ea"/>
        <a:cs typeface="+mn-cs"/>
      </a:defRPr>
    </a:lvl2pPr>
    <a:lvl3pPr marL="586496" algn="l" defTabSz="586496" rtl="0" eaLnBrk="1" latinLnBrk="0" hangingPunct="1">
      <a:defRPr sz="770" kern="1200">
        <a:solidFill>
          <a:schemeClr val="tx1"/>
        </a:solidFill>
        <a:latin typeface="+mn-lt"/>
        <a:ea typeface="+mn-ea"/>
        <a:cs typeface="+mn-cs"/>
      </a:defRPr>
    </a:lvl3pPr>
    <a:lvl4pPr marL="879744" algn="l" defTabSz="586496" rtl="0" eaLnBrk="1" latinLnBrk="0" hangingPunct="1">
      <a:defRPr sz="770" kern="1200">
        <a:solidFill>
          <a:schemeClr val="tx1"/>
        </a:solidFill>
        <a:latin typeface="+mn-lt"/>
        <a:ea typeface="+mn-ea"/>
        <a:cs typeface="+mn-cs"/>
      </a:defRPr>
    </a:lvl4pPr>
    <a:lvl5pPr marL="1172992" algn="l" defTabSz="586496" rtl="0" eaLnBrk="1" latinLnBrk="0" hangingPunct="1">
      <a:defRPr sz="770" kern="1200">
        <a:solidFill>
          <a:schemeClr val="tx1"/>
        </a:solidFill>
        <a:latin typeface="+mn-lt"/>
        <a:ea typeface="+mn-ea"/>
        <a:cs typeface="+mn-cs"/>
      </a:defRPr>
    </a:lvl5pPr>
    <a:lvl6pPr marL="1466240" algn="l" defTabSz="586496" rtl="0" eaLnBrk="1" latinLnBrk="0" hangingPunct="1">
      <a:defRPr sz="770" kern="1200">
        <a:solidFill>
          <a:schemeClr val="tx1"/>
        </a:solidFill>
        <a:latin typeface="+mn-lt"/>
        <a:ea typeface="+mn-ea"/>
        <a:cs typeface="+mn-cs"/>
      </a:defRPr>
    </a:lvl6pPr>
    <a:lvl7pPr marL="1759488" algn="l" defTabSz="586496" rtl="0" eaLnBrk="1" latinLnBrk="0" hangingPunct="1">
      <a:defRPr sz="770" kern="1200">
        <a:solidFill>
          <a:schemeClr val="tx1"/>
        </a:solidFill>
        <a:latin typeface="+mn-lt"/>
        <a:ea typeface="+mn-ea"/>
        <a:cs typeface="+mn-cs"/>
      </a:defRPr>
    </a:lvl7pPr>
    <a:lvl8pPr marL="2052737" algn="l" defTabSz="586496" rtl="0" eaLnBrk="1" latinLnBrk="0" hangingPunct="1">
      <a:defRPr sz="770" kern="1200">
        <a:solidFill>
          <a:schemeClr val="tx1"/>
        </a:solidFill>
        <a:latin typeface="+mn-lt"/>
        <a:ea typeface="+mn-ea"/>
        <a:cs typeface="+mn-cs"/>
      </a:defRPr>
    </a:lvl8pPr>
    <a:lvl9pPr marL="2345985" algn="l" defTabSz="586496" rtl="0" eaLnBrk="1" latinLnBrk="0" hangingPunct="1">
      <a:defRPr sz="77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E285FC9-EBD8-4975-80AA-76C4FB3CA35D}" type="slidenum">
              <a:rPr lang="en-GB" smtClean="0"/>
              <a:t>1</a:t>
            </a:fld>
            <a:endParaRPr lang="en-GB"/>
          </a:p>
        </p:txBody>
      </p:sp>
    </p:spTree>
    <p:extLst>
      <p:ext uri="{BB962C8B-B14F-4D97-AF65-F5344CB8AC3E}">
        <p14:creationId xmlns:p14="http://schemas.microsoft.com/office/powerpoint/2010/main" val="4196532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students to check their student guide for more detailed descriptions. </a:t>
            </a:r>
          </a:p>
        </p:txBody>
      </p:sp>
      <p:sp>
        <p:nvSpPr>
          <p:cNvPr id="4" name="Slide Number Placeholder 3"/>
          <p:cNvSpPr>
            <a:spLocks noGrp="1"/>
          </p:cNvSpPr>
          <p:nvPr>
            <p:ph type="sldNum" sz="quarter" idx="5"/>
          </p:nvPr>
        </p:nvSpPr>
        <p:spPr/>
        <p:txBody>
          <a:bodyPr/>
          <a:lstStyle/>
          <a:p>
            <a:fld id="{FE285FC9-EBD8-4975-80AA-76C4FB3CA35D}" type="slidenum">
              <a:rPr lang="en-GB" smtClean="0"/>
              <a:t>10</a:t>
            </a:fld>
            <a:endParaRPr lang="en-GB"/>
          </a:p>
        </p:txBody>
      </p:sp>
    </p:spTree>
    <p:extLst>
      <p:ext uri="{BB962C8B-B14F-4D97-AF65-F5344CB8AC3E}">
        <p14:creationId xmlns:p14="http://schemas.microsoft.com/office/powerpoint/2010/main" val="3125821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E285FC9-EBD8-4975-80AA-76C4FB3CA35D}" type="slidenum">
              <a:rPr lang="en-GB" smtClean="0"/>
              <a:t>11</a:t>
            </a:fld>
            <a:endParaRPr lang="en-GB"/>
          </a:p>
        </p:txBody>
      </p:sp>
    </p:spTree>
    <p:extLst>
      <p:ext uri="{BB962C8B-B14F-4D97-AF65-F5344CB8AC3E}">
        <p14:creationId xmlns:p14="http://schemas.microsoft.com/office/powerpoint/2010/main" val="3220331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SzPts val="1100"/>
              <a:buNone/>
            </a:pPr>
            <a:endParaRPr lang="en-GB" sz="750">
              <a:cs typeface="Calibri" panose="020F0502020204030204"/>
            </a:endParaRPr>
          </a:p>
        </p:txBody>
      </p:sp>
      <p:sp>
        <p:nvSpPr>
          <p:cNvPr id="4" name="Slide Number Placeholder 3"/>
          <p:cNvSpPr>
            <a:spLocks noGrp="1"/>
          </p:cNvSpPr>
          <p:nvPr>
            <p:ph type="sldNum" sz="quarter" idx="5"/>
          </p:nvPr>
        </p:nvSpPr>
        <p:spPr/>
        <p:txBody>
          <a:bodyPr/>
          <a:lstStyle/>
          <a:p>
            <a:fld id="{FE285FC9-EBD8-4975-80AA-76C4FB3CA35D}" type="slidenum">
              <a:rPr lang="en-GB" smtClean="0"/>
              <a:t>12</a:t>
            </a:fld>
            <a:endParaRPr lang="en-GB"/>
          </a:p>
        </p:txBody>
      </p:sp>
    </p:spTree>
    <p:extLst>
      <p:ext uri="{BB962C8B-B14F-4D97-AF65-F5344CB8AC3E}">
        <p14:creationId xmlns:p14="http://schemas.microsoft.com/office/powerpoint/2010/main" val="3096755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E285FC9-EBD8-4975-80AA-76C4FB3CA35D}" type="slidenum">
              <a:rPr lang="en-GB" smtClean="0"/>
              <a:t>13</a:t>
            </a:fld>
            <a:endParaRPr lang="en-GB"/>
          </a:p>
        </p:txBody>
      </p:sp>
    </p:spTree>
    <p:extLst>
      <p:ext uri="{BB962C8B-B14F-4D97-AF65-F5344CB8AC3E}">
        <p14:creationId xmlns:p14="http://schemas.microsoft.com/office/powerpoint/2010/main" val="407340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86496" rtl="0" eaLnBrk="1" fontAlgn="auto" latinLnBrk="0" hangingPunct="1">
              <a:lnSpc>
                <a:spcPct val="115000"/>
              </a:lnSpc>
              <a:spcBef>
                <a:spcPts val="0"/>
              </a:spcBef>
              <a:spcAft>
                <a:spcPts val="0"/>
              </a:spcAft>
              <a:buClrTx/>
              <a:buSzPts val="1100"/>
              <a:buFontTx/>
              <a:buNone/>
              <a:tabLst/>
              <a:defRPr/>
            </a:pPr>
            <a:r>
              <a:rPr lang="en-US" sz="800" b="0" i="0" dirty="0">
                <a:solidFill>
                  <a:srgbClr val="000000"/>
                </a:solidFill>
                <a:effectLst/>
                <a:latin typeface="Gotham" panose="02000504050000020004" pitchFamily="2" charset="0"/>
              </a:rPr>
              <a:t>An UNBOXED Creation is an unforgettable experience combining science, technology, engineering, arts and </a:t>
            </a:r>
            <a:r>
              <a:rPr lang="en-US" sz="800" b="0" i="0" dirty="0" err="1">
                <a:solidFill>
                  <a:srgbClr val="000000"/>
                </a:solidFill>
                <a:effectLst/>
                <a:latin typeface="Gotham" panose="02000504050000020004" pitchFamily="2" charset="0"/>
              </a:rPr>
              <a:t>maths</a:t>
            </a:r>
            <a:r>
              <a:rPr lang="en-US" sz="800" b="0" i="0" dirty="0">
                <a:solidFill>
                  <a:srgbClr val="000000"/>
                </a:solidFill>
                <a:effectLst/>
                <a:latin typeface="Gotham" panose="02000504050000020004" pitchFamily="2" charset="0"/>
              </a:rPr>
              <a:t>, or STEAM – you are likely to see that word throughout this Discovery Day.</a:t>
            </a:r>
          </a:p>
          <a:p>
            <a:pPr marL="0" lvl="0" indent="0" algn="l" rtl="0">
              <a:lnSpc>
                <a:spcPct val="115000"/>
              </a:lnSpc>
              <a:spcBef>
                <a:spcPts val="0"/>
              </a:spcBef>
              <a:spcAft>
                <a:spcPts val="0"/>
              </a:spcAft>
              <a:buSzPts val="1100"/>
              <a:buNone/>
            </a:pPr>
            <a:endParaRPr lang="en-GB" sz="750" dirty="0">
              <a:cs typeface="Calibri" panose="020F0502020204030204"/>
            </a:endParaRPr>
          </a:p>
          <a:p>
            <a:pPr marL="0" lvl="0" indent="0" algn="l" rtl="0">
              <a:lnSpc>
                <a:spcPct val="115000"/>
              </a:lnSpc>
              <a:spcBef>
                <a:spcPts val="0"/>
              </a:spcBef>
              <a:spcAft>
                <a:spcPts val="0"/>
              </a:spcAft>
              <a:buSzPts val="1100"/>
              <a:buNone/>
            </a:pPr>
            <a:r>
              <a:rPr lang="en-GB" sz="750" dirty="0">
                <a:cs typeface="Calibri" panose="020F0502020204030204"/>
              </a:rPr>
              <a:t>This could be anything from a sculpture trail to a multimedia installation! </a:t>
            </a:r>
          </a:p>
          <a:p>
            <a:pPr marL="0" lvl="0" indent="0" algn="l" rtl="0">
              <a:lnSpc>
                <a:spcPct val="115000"/>
              </a:lnSpc>
              <a:spcBef>
                <a:spcPts val="0"/>
              </a:spcBef>
              <a:spcAft>
                <a:spcPts val="0"/>
              </a:spcAft>
              <a:buSzPts val="1100"/>
              <a:buNone/>
            </a:pPr>
            <a:endParaRPr lang="en-GB" sz="750" dirty="0">
              <a:cs typeface="Calibri" panose="020F0502020204030204"/>
            </a:endParaRPr>
          </a:p>
          <a:p>
            <a:pPr marL="0" indent="0">
              <a:spcAft>
                <a:spcPts val="0"/>
              </a:spcAft>
              <a:buClrTx/>
              <a:buSzTx/>
              <a:defRPr/>
            </a:pPr>
            <a:r>
              <a:rPr lang="en-GB" sz="800" kern="1200" dirty="0">
                <a:solidFill>
                  <a:prstClr val="black"/>
                </a:solidFill>
                <a:latin typeface="Gotham"/>
                <a:ea typeface="+mn-ea"/>
                <a:cs typeface="+mn-cs"/>
              </a:rPr>
              <a:t>The STEAM approach aims to </a:t>
            </a:r>
            <a:r>
              <a:rPr lang="en-GB" sz="800" b="1" kern="1200" dirty="0">
                <a:solidFill>
                  <a:srgbClr val="1C84A9"/>
                </a:solidFill>
                <a:latin typeface="Gotham"/>
                <a:ea typeface="+mn-ea"/>
                <a:cs typeface="+mn-cs"/>
              </a:rPr>
              <a:t>integrate STEM subjects with arts subjects</a:t>
            </a:r>
            <a:r>
              <a:rPr lang="en-GB" sz="800" kern="1200" dirty="0">
                <a:solidFill>
                  <a:prstClr val="black"/>
                </a:solidFill>
                <a:latin typeface="Gotham"/>
                <a:ea typeface="+mn-ea"/>
                <a:cs typeface="+mn-cs"/>
              </a:rPr>
              <a:t>, using engineering or technology in imaginative designs </a:t>
            </a:r>
            <a:r>
              <a:rPr lang="en-GB" sz="800" b="1" kern="1200" dirty="0">
                <a:solidFill>
                  <a:srgbClr val="1C84A9"/>
                </a:solidFill>
                <a:latin typeface="Gotham"/>
                <a:ea typeface="+mn-ea"/>
                <a:cs typeface="+mn-cs"/>
              </a:rPr>
              <a:t>or creative approaches to real-world problems</a:t>
            </a:r>
            <a:r>
              <a:rPr lang="en-GB" sz="800" kern="1200" dirty="0">
                <a:solidFill>
                  <a:prstClr val="black"/>
                </a:solidFill>
                <a:latin typeface="Gotham"/>
                <a:ea typeface="+mn-ea"/>
                <a:cs typeface="+mn-cs"/>
              </a:rPr>
              <a:t> while building on a mathematics and science base. </a:t>
            </a:r>
          </a:p>
          <a:p>
            <a:pPr marL="0" indent="0">
              <a:spcAft>
                <a:spcPts val="0"/>
              </a:spcAft>
              <a:buClrTx/>
              <a:buSzTx/>
              <a:defRPr/>
            </a:pPr>
            <a:endParaRPr lang="en-GB" sz="800" kern="1200" dirty="0">
              <a:solidFill>
                <a:prstClr val="black"/>
              </a:solidFill>
              <a:latin typeface="Gotham"/>
              <a:ea typeface="+mn-ea"/>
              <a:cs typeface="+mn-cs"/>
            </a:endParaRPr>
          </a:p>
          <a:p>
            <a:pPr marL="0" indent="0">
              <a:spcBef>
                <a:spcPts val="1200"/>
              </a:spcBef>
              <a:buClrTx/>
              <a:buSzTx/>
              <a:defRPr/>
            </a:pPr>
            <a:r>
              <a:rPr lang="en-GB" sz="800" kern="1200" dirty="0">
                <a:solidFill>
                  <a:prstClr val="black"/>
                </a:solidFill>
                <a:latin typeface="Gotham"/>
                <a:ea typeface="+mn-ea"/>
                <a:cs typeface="+mn-cs"/>
              </a:rPr>
              <a:t>Combining arts with other STEM subjects in this way helps us to:</a:t>
            </a:r>
          </a:p>
          <a:p>
            <a:pPr marL="171450" indent="-171450">
              <a:spcAft>
                <a:spcPts val="0"/>
              </a:spcAft>
              <a:buClrTx/>
              <a:buSzTx/>
              <a:buFont typeface="Arial" panose="020B0604020202020204" pitchFamily="34" charset="0"/>
              <a:buChar char="•"/>
              <a:defRPr/>
            </a:pPr>
            <a:r>
              <a:rPr lang="en-GB" sz="800" kern="1200" dirty="0">
                <a:solidFill>
                  <a:prstClr val="black"/>
                </a:solidFill>
                <a:latin typeface="Gotham"/>
                <a:ea typeface="+mn-ea"/>
                <a:cs typeface="+mn-cs"/>
              </a:rPr>
              <a:t>Explore problems from </a:t>
            </a:r>
            <a:r>
              <a:rPr lang="en-GB" sz="800" b="1" kern="1200" dirty="0">
                <a:solidFill>
                  <a:srgbClr val="1C84A9"/>
                </a:solidFill>
                <a:latin typeface="Gotham"/>
                <a:ea typeface="+mn-ea"/>
                <a:cs typeface="+mn-cs"/>
              </a:rPr>
              <a:t>different perspectives </a:t>
            </a:r>
            <a:r>
              <a:rPr lang="en-GB" sz="800" kern="1200" dirty="0">
                <a:solidFill>
                  <a:prstClr val="black"/>
                </a:solidFill>
                <a:latin typeface="Gotham"/>
                <a:ea typeface="+mn-ea"/>
                <a:cs typeface="+mn-cs"/>
              </a:rPr>
              <a:t>and approaches</a:t>
            </a:r>
          </a:p>
          <a:p>
            <a:pPr marL="171450" indent="-171450">
              <a:spcAft>
                <a:spcPts val="0"/>
              </a:spcAft>
              <a:buClrTx/>
              <a:buSzTx/>
              <a:buFont typeface="Arial" panose="020B0604020202020204" pitchFamily="34" charset="0"/>
              <a:buChar char="•"/>
              <a:defRPr/>
            </a:pPr>
            <a:r>
              <a:rPr lang="en-GB" sz="800" kern="1200" dirty="0">
                <a:solidFill>
                  <a:prstClr val="black"/>
                </a:solidFill>
                <a:latin typeface="Gotham"/>
                <a:ea typeface="+mn-ea"/>
                <a:cs typeface="+mn-cs"/>
              </a:rPr>
              <a:t>Highlight the vital role of STEM in the arts </a:t>
            </a:r>
          </a:p>
          <a:p>
            <a:pPr marL="171450" indent="-171450">
              <a:spcAft>
                <a:spcPts val="0"/>
              </a:spcAft>
              <a:buClrTx/>
              <a:buSzTx/>
              <a:buFont typeface="Arial" panose="020B0604020202020204" pitchFamily="34" charset="0"/>
              <a:buChar char="•"/>
              <a:defRPr/>
            </a:pPr>
            <a:r>
              <a:rPr lang="en-GB" sz="800" kern="1200" dirty="0">
                <a:solidFill>
                  <a:prstClr val="black"/>
                </a:solidFill>
                <a:latin typeface="Gotham"/>
                <a:ea typeface="+mn-ea"/>
                <a:cs typeface="+mn-cs"/>
              </a:rPr>
              <a:t>Think about STEM and the arts as </a:t>
            </a:r>
            <a:r>
              <a:rPr lang="en-GB" sz="800" b="1" kern="1200" dirty="0">
                <a:solidFill>
                  <a:srgbClr val="1C84A9"/>
                </a:solidFill>
                <a:latin typeface="Gotham"/>
                <a:ea typeface="+mn-ea"/>
                <a:cs typeface="+mn-cs"/>
              </a:rPr>
              <a:t>interdependent </a:t>
            </a:r>
            <a:r>
              <a:rPr lang="en-GB" sz="800" kern="1200" dirty="0">
                <a:solidFill>
                  <a:schemeClr val="tx1"/>
                </a:solidFill>
                <a:latin typeface="Gotham"/>
                <a:ea typeface="+mn-ea"/>
                <a:cs typeface="+mn-cs"/>
              </a:rPr>
              <a:t>not as totally separate subjects </a:t>
            </a:r>
            <a:endParaRPr lang="en-GB" sz="800" b="1" kern="1200" dirty="0">
              <a:solidFill>
                <a:srgbClr val="1C84A9"/>
              </a:solidFill>
              <a:latin typeface="Gotham"/>
              <a:ea typeface="+mn-ea"/>
              <a:cs typeface="+mn-cs"/>
            </a:endParaRPr>
          </a:p>
          <a:p>
            <a:pPr marL="171450" indent="-171450">
              <a:spcAft>
                <a:spcPts val="0"/>
              </a:spcAft>
              <a:buClrTx/>
              <a:buSzTx/>
              <a:buFont typeface="Arial" panose="020B0604020202020204" pitchFamily="34" charset="0"/>
              <a:buChar char="•"/>
              <a:defRPr/>
            </a:pPr>
            <a:r>
              <a:rPr lang="en-GB" sz="800" kern="1200" dirty="0">
                <a:solidFill>
                  <a:prstClr val="black"/>
                </a:solidFill>
                <a:latin typeface="Gotham"/>
                <a:ea typeface="+mn-ea"/>
                <a:cs typeface="+mn-cs"/>
              </a:rPr>
              <a:t>Encourage </a:t>
            </a:r>
            <a:r>
              <a:rPr lang="en-GB" sz="800" b="1" kern="1200" dirty="0">
                <a:solidFill>
                  <a:srgbClr val="1C84A9"/>
                </a:solidFill>
                <a:latin typeface="Gotham"/>
                <a:ea typeface="+mn-ea"/>
                <a:cs typeface="+mn-cs"/>
              </a:rPr>
              <a:t>innovation</a:t>
            </a:r>
          </a:p>
          <a:p>
            <a:pPr marL="171450" indent="-171450">
              <a:spcAft>
                <a:spcPts val="0"/>
              </a:spcAft>
              <a:buClrTx/>
              <a:buSzTx/>
              <a:buFont typeface="Arial" panose="020B0604020202020204" pitchFamily="34" charset="0"/>
              <a:buChar char="•"/>
              <a:defRPr/>
            </a:pPr>
            <a:r>
              <a:rPr lang="en-GB" sz="800" kern="1200" dirty="0">
                <a:solidFill>
                  <a:prstClr val="black"/>
                </a:solidFill>
                <a:latin typeface="Gotham"/>
                <a:ea typeface="+mn-ea"/>
                <a:cs typeface="+mn-cs"/>
              </a:rPr>
              <a:t>Promote </a:t>
            </a:r>
            <a:r>
              <a:rPr lang="en-GB" sz="800" b="1" kern="1200" dirty="0">
                <a:solidFill>
                  <a:srgbClr val="1C84A9"/>
                </a:solidFill>
                <a:latin typeface="Gotham"/>
                <a:ea typeface="+mn-ea"/>
                <a:cs typeface="+mn-cs"/>
              </a:rPr>
              <a:t>critical thinking </a:t>
            </a:r>
          </a:p>
          <a:p>
            <a:pPr marL="171450" indent="-171450">
              <a:spcAft>
                <a:spcPts val="0"/>
              </a:spcAft>
              <a:buClrTx/>
              <a:buSzTx/>
              <a:buFont typeface="Arial" panose="020B0604020202020204" pitchFamily="34" charset="0"/>
              <a:buChar char="•"/>
              <a:defRPr/>
            </a:pPr>
            <a:r>
              <a:rPr lang="en-GB" sz="800" kern="1200" dirty="0">
                <a:solidFill>
                  <a:prstClr val="black"/>
                </a:solidFill>
                <a:latin typeface="Gotham"/>
                <a:ea typeface="+mn-ea"/>
                <a:cs typeface="+mn-cs"/>
              </a:rPr>
              <a:t>Draw on reasoning and </a:t>
            </a:r>
            <a:r>
              <a:rPr lang="en-GB" sz="800" b="1" kern="1200" dirty="0">
                <a:solidFill>
                  <a:srgbClr val="1C84A9"/>
                </a:solidFill>
                <a:latin typeface="Gotham"/>
                <a:ea typeface="+mn-ea"/>
                <a:cs typeface="+mn-cs"/>
              </a:rPr>
              <a:t>design principles</a:t>
            </a:r>
          </a:p>
          <a:p>
            <a:pPr marL="171450" indent="-171450">
              <a:spcAft>
                <a:spcPts val="0"/>
              </a:spcAft>
              <a:buClrTx/>
              <a:buSzTx/>
              <a:buFont typeface="Arial" panose="020B0604020202020204" pitchFamily="34" charset="0"/>
              <a:buChar char="•"/>
              <a:defRPr/>
            </a:pPr>
            <a:r>
              <a:rPr lang="en-GB" sz="800" kern="1200" dirty="0">
                <a:solidFill>
                  <a:prstClr val="black"/>
                </a:solidFill>
                <a:latin typeface="Gotham"/>
                <a:ea typeface="+mn-ea"/>
                <a:cs typeface="+mn-cs"/>
              </a:rPr>
              <a:t>Inspire </a:t>
            </a:r>
            <a:r>
              <a:rPr lang="en-GB" sz="800" b="1" kern="1200" dirty="0">
                <a:solidFill>
                  <a:srgbClr val="1C84A9"/>
                </a:solidFill>
                <a:latin typeface="Gotham"/>
                <a:ea typeface="+mn-ea"/>
                <a:cs typeface="+mn-cs"/>
              </a:rPr>
              <a:t>creative solutions</a:t>
            </a:r>
            <a:endParaRPr lang="en-GB" sz="800" kern="1200" dirty="0">
              <a:solidFill>
                <a:prstClr val="black"/>
              </a:solidFill>
              <a:latin typeface="Gotham"/>
              <a:ea typeface="+mn-ea"/>
              <a:cs typeface="+mn-cs"/>
            </a:endParaRPr>
          </a:p>
          <a:p>
            <a:pPr marL="0" lvl="0" indent="0" algn="l" rtl="0">
              <a:lnSpc>
                <a:spcPct val="115000"/>
              </a:lnSpc>
              <a:spcBef>
                <a:spcPts val="0"/>
              </a:spcBef>
              <a:spcAft>
                <a:spcPts val="0"/>
              </a:spcAft>
              <a:buSzPts val="1100"/>
              <a:buNone/>
            </a:pPr>
            <a:endParaRPr lang="en-GB" sz="750" dirty="0">
              <a:cs typeface="Calibri" panose="020F0502020204030204"/>
            </a:endParaRPr>
          </a:p>
        </p:txBody>
      </p:sp>
      <p:sp>
        <p:nvSpPr>
          <p:cNvPr id="4" name="Slide Number Placeholder 3"/>
          <p:cNvSpPr>
            <a:spLocks noGrp="1"/>
          </p:cNvSpPr>
          <p:nvPr>
            <p:ph type="sldNum" sz="quarter" idx="5"/>
          </p:nvPr>
        </p:nvSpPr>
        <p:spPr/>
        <p:txBody>
          <a:bodyPr/>
          <a:lstStyle/>
          <a:p>
            <a:fld id="{FE285FC9-EBD8-4975-80AA-76C4FB3CA35D}" type="slidenum">
              <a:rPr lang="en-GB" smtClean="0"/>
              <a:t>2</a:t>
            </a:fld>
            <a:endParaRPr lang="en-GB"/>
          </a:p>
        </p:txBody>
      </p:sp>
    </p:spTree>
    <p:extLst>
      <p:ext uri="{BB962C8B-B14F-4D97-AF65-F5344CB8AC3E}">
        <p14:creationId xmlns:p14="http://schemas.microsoft.com/office/powerpoint/2010/main" val="3237937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UNBOXED: Creativity in the UK was a celebration of creativity across all four nations of the UK (England, Northern Ireland, Scotland and Wales). </a:t>
            </a:r>
          </a:p>
          <a:p>
            <a:endParaRPr lang="en-US" sz="2800" dirty="0"/>
          </a:p>
          <a:p>
            <a:r>
              <a:rPr lang="en-US" sz="2800" dirty="0"/>
              <a:t>UNBOXED was made up of 10 projects dedicated to science, technology, engineering, arts and mathematics (STEAM), aiming to inspire new ways of thinking, creative collaborations and discovering new talent in our local communities. The 10 projects were a mixture of in-person and digital events, accessible for everyone, everywhere.</a:t>
            </a:r>
          </a:p>
          <a:p>
            <a:endParaRPr lang="en-US" sz="2800" dirty="0"/>
          </a:p>
          <a:p>
            <a:pPr>
              <a:spcAft>
                <a:spcPts val="0"/>
              </a:spcAft>
            </a:pPr>
            <a:r>
              <a:rPr lang="en-US" sz="2800" dirty="0"/>
              <a:t>UNBOXED aimed to be the biggest and most ambitious programme to happen in the UK. It celebrated and promoted collective collaboration; this means that it encouraged professionals to work with other professionals and sectors they wouldn’t normally work with. </a:t>
            </a:r>
            <a:r>
              <a:rPr lang="en-US" sz="2800" dirty="0">
                <a:ea typeface="+mn-lt"/>
                <a:cs typeface="+mn-lt"/>
              </a:rPr>
              <a:t>It was an exploration of how our creativity has the power to change the world - how we can shape a better future for people and the planet.</a:t>
            </a:r>
            <a:endParaRPr lang="en-US" sz="2800" dirty="0">
              <a:solidFill>
                <a:srgbClr val="000000"/>
              </a:solidFill>
            </a:endParaRPr>
          </a:p>
          <a:p>
            <a:endParaRPr lang="en-ES" dirty="0"/>
          </a:p>
        </p:txBody>
      </p:sp>
      <p:sp>
        <p:nvSpPr>
          <p:cNvPr id="4" name="Slide Number Placeholder 3"/>
          <p:cNvSpPr>
            <a:spLocks noGrp="1"/>
          </p:cNvSpPr>
          <p:nvPr>
            <p:ph type="sldNum" sz="quarter" idx="5"/>
          </p:nvPr>
        </p:nvSpPr>
        <p:spPr/>
        <p:txBody>
          <a:bodyPr/>
          <a:lstStyle/>
          <a:p>
            <a:fld id="{FE285FC9-EBD8-4975-80AA-76C4FB3CA35D}" type="slidenum">
              <a:rPr lang="en-GB" smtClean="0"/>
              <a:t>3</a:t>
            </a:fld>
            <a:endParaRPr lang="en-GB"/>
          </a:p>
        </p:txBody>
      </p:sp>
    </p:spTree>
    <p:extLst>
      <p:ext uri="{BB962C8B-B14F-4D97-AF65-F5344CB8AC3E}">
        <p14:creationId xmlns:p14="http://schemas.microsoft.com/office/powerpoint/2010/main" val="529542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86496" rtl="0" eaLnBrk="1" fontAlgn="auto" latinLnBrk="0" hangingPunct="1">
              <a:lnSpc>
                <a:spcPct val="100000"/>
              </a:lnSpc>
              <a:spcBef>
                <a:spcPts val="0"/>
              </a:spcBef>
              <a:spcAft>
                <a:spcPts val="0"/>
              </a:spcAft>
              <a:buClrTx/>
              <a:buSzTx/>
              <a:buFontTx/>
              <a:buNone/>
              <a:tabLst/>
              <a:defRPr/>
            </a:pPr>
            <a:r>
              <a:rPr lang="en-GB" sz="900" dirty="0">
                <a:solidFill>
                  <a:schemeClr val="accent4"/>
                </a:solidFill>
              </a:rPr>
              <a:t>Festivals celebrating creativity and innovation date back to the 19</a:t>
            </a:r>
            <a:r>
              <a:rPr lang="en-GB" sz="900" baseline="30000" dirty="0">
                <a:solidFill>
                  <a:schemeClr val="accent4"/>
                </a:solidFill>
              </a:rPr>
              <a:t>th</a:t>
            </a:r>
            <a:r>
              <a:rPr lang="en-GB" sz="900" dirty="0">
                <a:solidFill>
                  <a:schemeClr val="accent4"/>
                </a:solidFill>
              </a:rPr>
              <a:t> century. Two of the biggest examples are the Great Exhibition and the Festival of Britain. </a:t>
            </a:r>
            <a:endParaRPr lang="en-GB" sz="900" dirty="0">
              <a:solidFill>
                <a:schemeClr val="accent1"/>
              </a:solidFill>
            </a:endParaRPr>
          </a:p>
          <a:p>
            <a:endParaRPr lang="en-GB" sz="900" b="1" dirty="0">
              <a:solidFill>
                <a:srgbClr val="1C85AA"/>
              </a:solidFill>
              <a:latin typeface="GOTHAM-BOOK" panose="02000504050000020004" pitchFamily="2" charset="0"/>
            </a:endParaRPr>
          </a:p>
          <a:p>
            <a:r>
              <a:rPr lang="en-GB" sz="900" b="1" dirty="0">
                <a:solidFill>
                  <a:srgbClr val="1C85AA"/>
                </a:solidFill>
                <a:latin typeface="GOTHAM-BOOK" panose="02000504050000020004" pitchFamily="2" charset="0"/>
              </a:rPr>
              <a:t>The Great Exhibition (1851)</a:t>
            </a:r>
          </a:p>
          <a:p>
            <a:endParaRPr lang="en-GB" sz="900" b="1" dirty="0">
              <a:solidFill>
                <a:srgbClr val="1C85AA"/>
              </a:solidFill>
              <a:latin typeface="GOTHAM-BOOK" panose="02000504050000020004" pitchFamily="2" charset="0"/>
            </a:endParaRPr>
          </a:p>
          <a:p>
            <a:pPr marL="171450" indent="-171450">
              <a:buFont typeface="Arial" panose="020B0604020202020204" pitchFamily="34" charset="0"/>
              <a:buChar char="•"/>
            </a:pPr>
            <a:r>
              <a:rPr lang="en-GB" sz="900" b="1" dirty="0">
                <a:solidFill>
                  <a:srgbClr val="1C85AA"/>
                </a:solidFill>
                <a:latin typeface="GOTHAM-BOOK" panose="02000504050000020004" pitchFamily="2" charset="0"/>
              </a:rPr>
              <a:t>About </a:t>
            </a:r>
            <a:endParaRPr lang="en-GB" sz="900" dirty="0">
              <a:solidFill>
                <a:srgbClr val="1C85AA"/>
              </a:solidFill>
              <a:latin typeface="GOTHAM-BOOK" panose="02000504050000020004" pitchFamily="2" charset="0"/>
            </a:endParaRPr>
          </a:p>
          <a:p>
            <a:pPr marL="464698" lvl="1" indent="-171450">
              <a:buFont typeface="Arial" panose="020B0604020202020204" pitchFamily="34" charset="0"/>
              <a:buChar char="•"/>
            </a:pPr>
            <a:r>
              <a:rPr lang="en-GB" sz="900" dirty="0">
                <a:latin typeface="GOTHAM-BOOK" panose="02000504050000020004" pitchFamily="2" charset="0"/>
              </a:rPr>
              <a:t>Took place in Hyde Park, London</a:t>
            </a:r>
          </a:p>
          <a:p>
            <a:pPr marL="464698" lvl="1" indent="-171450">
              <a:buFont typeface="Arial" panose="020B0604020202020204" pitchFamily="34" charset="0"/>
              <a:buChar char="•"/>
            </a:pPr>
            <a:r>
              <a:rPr lang="en-GB" sz="900" dirty="0">
                <a:latin typeface="GOTHAM-BOOK" panose="02000504050000020004" pitchFamily="2" charset="0"/>
              </a:rPr>
              <a:t>The </a:t>
            </a:r>
            <a:r>
              <a:rPr lang="en-GB" sz="900" b="0" dirty="0">
                <a:latin typeface="GOTHAM-BOOK" panose="02000504050000020004" pitchFamily="2" charset="0"/>
              </a:rPr>
              <a:t>first </a:t>
            </a:r>
            <a:r>
              <a:rPr lang="en-GB" sz="900" dirty="0">
                <a:latin typeface="GOTHAM-BOOK" panose="02000504050000020004" pitchFamily="2" charset="0"/>
              </a:rPr>
              <a:t>in a series of World Fairs - exhibitions of culture and industry that became popular in the 19th century</a:t>
            </a:r>
          </a:p>
          <a:p>
            <a:pPr marL="464698" lvl="1" indent="-171450">
              <a:buFont typeface="Arial" panose="020B0604020202020204" pitchFamily="34" charset="0"/>
              <a:buChar char="•"/>
            </a:pPr>
            <a:r>
              <a:rPr lang="en-GB" sz="900" dirty="0">
                <a:latin typeface="GOTHAM-BOOK" panose="02000504050000020004" pitchFamily="2" charset="0"/>
              </a:rPr>
              <a:t>Intended as a celebration of modern industrial technology and design, and for Britain to make "clear to the world its role as industrial leader“</a:t>
            </a:r>
          </a:p>
          <a:p>
            <a:pPr marL="464698" lvl="1" indent="-171450">
              <a:buFont typeface="Arial" panose="020B0604020202020204" pitchFamily="34" charset="0"/>
              <a:buChar char="•"/>
            </a:pPr>
            <a:endParaRPr lang="en-GB" sz="900" b="1" dirty="0">
              <a:latin typeface="GOTHAM-BOOK" panose="02000504050000020004" pitchFamily="2" charset="0"/>
            </a:endParaRPr>
          </a:p>
          <a:p>
            <a:pPr marL="0" lvl="0" indent="0">
              <a:buFont typeface="Arial" panose="020B0604020202020204" pitchFamily="34" charset="0"/>
              <a:buNone/>
            </a:pPr>
            <a:r>
              <a:rPr lang="en-GB" sz="900" b="1" dirty="0">
                <a:latin typeface="GOTHAM-BOOK" panose="02000504050000020004" pitchFamily="2" charset="0"/>
              </a:rPr>
              <a:t>Festival of Britain (1951)</a:t>
            </a:r>
          </a:p>
          <a:p>
            <a:pPr marL="0" lvl="0" indent="0">
              <a:buFont typeface="Arial" panose="020B0604020202020204" pitchFamily="34" charset="0"/>
              <a:buNone/>
            </a:pPr>
            <a:endParaRPr lang="en-GB" sz="900" b="1" dirty="0">
              <a:latin typeface="GOTHAM-BOOK" panose="02000504050000020004" pitchFamily="2" charset="0"/>
            </a:endParaRPr>
          </a:p>
          <a:p>
            <a:pPr marL="0" lvl="0" indent="0">
              <a:buFont typeface="Arial" panose="020B0604020202020204" pitchFamily="34" charset="0"/>
              <a:buNone/>
            </a:pPr>
            <a:r>
              <a:rPr lang="en-GB" sz="900" b="1" dirty="0">
                <a:latin typeface="GOTHAM-BOOK" panose="02000504050000020004" pitchFamily="2" charset="0"/>
              </a:rPr>
              <a:t>About</a:t>
            </a:r>
          </a:p>
          <a:p>
            <a:pPr marL="171450" lvl="0" indent="-171450">
              <a:buFont typeface="Arial" panose="020B0604020202020204" pitchFamily="34" charset="0"/>
              <a:buChar char="•"/>
            </a:pPr>
            <a:r>
              <a:rPr lang="en-GB" sz="900" b="0" dirty="0">
                <a:latin typeface="GOTHAM-BOOK" panose="02000504050000020004" pitchFamily="2" charset="0"/>
              </a:rPr>
              <a:t>Exhibition and fair in London is the summer of 1951</a:t>
            </a:r>
          </a:p>
          <a:p>
            <a:pPr marL="171450" lvl="0" indent="-171450">
              <a:buFont typeface="Arial" panose="020B0604020202020204" pitchFamily="34" charset="0"/>
              <a:buChar char="•"/>
            </a:pPr>
            <a:r>
              <a:rPr lang="en-GB" sz="900" b="0" dirty="0">
                <a:latin typeface="GOTHAM-BOOK" panose="02000504050000020004" pitchFamily="2" charset="0"/>
              </a:rPr>
              <a:t>Lots of smaller festivals took place across the UK</a:t>
            </a:r>
          </a:p>
          <a:p>
            <a:pPr marL="171450" lvl="0" indent="-171450">
              <a:buFont typeface="Arial" panose="020B0604020202020204" pitchFamily="34" charset="0"/>
              <a:buChar char="•"/>
            </a:pPr>
            <a:r>
              <a:rPr lang="en-GB" sz="900" b="0" dirty="0">
                <a:latin typeface="GOTHAM-BOOK" panose="02000504050000020004" pitchFamily="2" charset="0"/>
              </a:rPr>
              <a:t>Celebrated British scientists in the post war era – aiming for a feeling of recovery</a:t>
            </a:r>
          </a:p>
          <a:p>
            <a:pPr marL="0" lvl="0" indent="0">
              <a:buFont typeface="Arial" panose="020B0604020202020204" pitchFamily="34" charset="0"/>
              <a:buNone/>
            </a:pPr>
            <a:endParaRPr lang="en-GB" sz="900" b="0" dirty="0">
              <a:latin typeface="GOTHAM-BOOK" panose="02000504050000020004" pitchFamily="2" charset="0"/>
            </a:endParaRPr>
          </a:p>
          <a:p>
            <a:pPr marL="171450" marR="0" lvl="0" indent="-171450" algn="l" defTabSz="58649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1" dirty="0">
                <a:latin typeface="GOTHAM-BOOK" panose="02000504050000020004" pitchFamily="2" charset="0"/>
              </a:rPr>
              <a:t>Prompts</a:t>
            </a:r>
          </a:p>
          <a:p>
            <a:pPr marL="464698" marR="0" lvl="1" indent="-171450" algn="l" defTabSz="58649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dirty="0">
                <a:latin typeface="GOTHAM-BOOK" panose="02000504050000020004" pitchFamily="2" charset="0"/>
              </a:rPr>
              <a:t>What similarities are there between UNBOXED 2022 and these previous festivals?</a:t>
            </a:r>
          </a:p>
          <a:p>
            <a:pPr marL="464698" marR="0" lvl="1" indent="-171450" algn="l" defTabSz="58649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dirty="0">
                <a:latin typeface="GOTHAM-BOOK" panose="02000504050000020004" pitchFamily="2" charset="0"/>
              </a:rPr>
              <a:t>How did each festival bring together creativity and STEM?</a:t>
            </a:r>
          </a:p>
        </p:txBody>
      </p:sp>
      <p:sp>
        <p:nvSpPr>
          <p:cNvPr id="4" name="Slide Number Placeholder 3"/>
          <p:cNvSpPr>
            <a:spLocks noGrp="1"/>
          </p:cNvSpPr>
          <p:nvPr>
            <p:ph type="sldNum" sz="quarter" idx="5"/>
          </p:nvPr>
        </p:nvSpPr>
        <p:spPr/>
        <p:txBody>
          <a:bodyPr/>
          <a:lstStyle/>
          <a:p>
            <a:fld id="{FE285FC9-EBD8-4975-80AA-76C4FB3CA35D}" type="slidenum">
              <a:rPr lang="en-GB" smtClean="0"/>
              <a:t>4</a:t>
            </a:fld>
            <a:endParaRPr lang="en-GB"/>
          </a:p>
        </p:txBody>
      </p:sp>
    </p:spTree>
    <p:extLst>
      <p:ext uri="{BB962C8B-B14F-4D97-AF65-F5344CB8AC3E}">
        <p14:creationId xmlns:p14="http://schemas.microsoft.com/office/powerpoint/2010/main" val="2403200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084A9"/>
                </a:solidFill>
                <a:effectLst/>
                <a:uLnTx/>
                <a:uFillTx/>
                <a:latin typeface="Gotham"/>
                <a:ea typeface="+mn-ea"/>
                <a:cs typeface="+mn-cs"/>
              </a:rPr>
              <a:t>Prompt questions</a:t>
            </a:r>
            <a:endParaRPr lang="en-GB" altLang="en-US" sz="1200" dirty="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dirty="0">
              <a:solidFill>
                <a:prstClr val="black"/>
              </a:solidFill>
              <a:latin typeface="Gotham"/>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dirty="0">
                <a:solidFill>
                  <a:prstClr val="black"/>
                </a:solidFill>
                <a:latin typeface="Gotham"/>
                <a:cs typeface="Arial" panose="020B0604020202020204" pitchFamily="34" charset="0"/>
              </a:rPr>
              <a:t>Do you think discrimination exists in STEM and/or the arts?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dirty="0">
              <a:solidFill>
                <a:prstClr val="black"/>
              </a:solidFill>
              <a:latin typeface="Gotham"/>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dirty="0">
                <a:solidFill>
                  <a:prstClr val="black"/>
                </a:solidFill>
                <a:latin typeface="Gotham"/>
                <a:cs typeface="Arial" panose="020B0604020202020204" pitchFamily="34" charset="0"/>
              </a:rPr>
              <a:t>Representation is not only about discrimination, it is also about who has more access to opportunities for example. </a:t>
            </a:r>
            <a:r>
              <a:rPr kumimoji="0" lang="en-GB" altLang="en-US" sz="1200" b="0" i="0" u="none" strike="noStrike" kern="1200" cap="none" spc="0" normalizeH="0" baseline="0" noProof="0" dirty="0">
                <a:ln>
                  <a:noFill/>
                </a:ln>
                <a:solidFill>
                  <a:prstClr val="black"/>
                </a:solidFill>
                <a:effectLst/>
                <a:uLnTx/>
                <a:uFillTx/>
                <a:latin typeface="Gotham"/>
                <a:ea typeface="+mn-ea"/>
                <a:cs typeface="Arial" panose="020B0604020202020204" pitchFamily="34" charset="0"/>
              </a:rPr>
              <a:t>Which types of people do you think are not normally represented in </a:t>
            </a:r>
          </a:p>
          <a:p>
            <a:pPr marL="342900" lvl="1" defTabSz="457200">
              <a:spcAft>
                <a:spcPts val="0"/>
              </a:spcAft>
              <a:buSzTx/>
              <a:defRPr/>
            </a:pPr>
            <a:r>
              <a:rPr lang="en-GB" altLang="en-US" sz="1200" dirty="0">
                <a:solidFill>
                  <a:prstClr val="black"/>
                </a:solidFill>
                <a:latin typeface="Gotham"/>
                <a:cs typeface="Arial" panose="020B0604020202020204" pitchFamily="34" charset="0"/>
              </a:rPr>
              <a:t>A) STEM</a:t>
            </a:r>
          </a:p>
          <a:p>
            <a:pPr marL="342900" lvl="1" defTabSz="457200">
              <a:spcAft>
                <a:spcPts val="0"/>
              </a:spcAft>
              <a:buSzTx/>
              <a:defRPr/>
            </a:pPr>
            <a:r>
              <a:rPr kumimoji="0" lang="en-GB" altLang="en-US" sz="1200" b="0" i="0" u="none" strike="noStrike" kern="1200" cap="none" spc="0" normalizeH="0" baseline="0" noProof="0" dirty="0">
                <a:ln>
                  <a:noFill/>
                </a:ln>
                <a:solidFill>
                  <a:prstClr val="black"/>
                </a:solidFill>
                <a:effectLst/>
                <a:uLnTx/>
                <a:uFillTx/>
                <a:latin typeface="Gotham"/>
                <a:ea typeface="+mn-ea"/>
                <a:cs typeface="Arial" panose="020B0604020202020204" pitchFamily="34" charset="0"/>
              </a:rPr>
              <a:t>B) The arts</a:t>
            </a:r>
          </a:p>
          <a:p>
            <a:pPr lvl="1" indent="0" defTabSz="457200">
              <a:spcAft>
                <a:spcPts val="0"/>
              </a:spcAft>
              <a:buSzTx/>
              <a:buNone/>
              <a:defRPr/>
            </a:pPr>
            <a:endParaRPr kumimoji="0" lang="en-GB" altLang="en-US" sz="1200" b="0" i="0" u="none" strike="noStrike" kern="1200" cap="none" spc="0" normalizeH="0" baseline="0" noProof="0" dirty="0">
              <a:ln>
                <a:noFill/>
              </a:ln>
              <a:solidFill>
                <a:prstClr val="black"/>
              </a:solidFill>
              <a:effectLst/>
              <a:uLnTx/>
              <a:uFillTx/>
              <a:latin typeface="Gotham"/>
              <a:ea typeface="+mn-ea"/>
              <a:cs typeface="Arial" panose="020B0604020202020204" pitchFamily="34" charset="0"/>
            </a:endParaRPr>
          </a:p>
          <a:p>
            <a:pPr marL="171450" indent="-171450">
              <a:buFont typeface="Arial" panose="020B0604020202020204" pitchFamily="34" charset="0"/>
              <a:buChar char="•"/>
            </a:pPr>
            <a:r>
              <a:rPr lang="en-GB" sz="1200" dirty="0"/>
              <a:t>What kinds of things could be done to give a voice to people who are not normally represented in STEM and/or the arts? Have you seen any good examples of this? </a:t>
            </a:r>
          </a:p>
          <a:p>
            <a:pPr marL="171450" indent="-171450">
              <a:buFont typeface="Arial" panose="020B0604020202020204" pitchFamily="34" charset="0"/>
              <a:buChar char="•"/>
            </a:pPr>
            <a:endParaRPr lang="en-GB" sz="1200" dirty="0"/>
          </a:p>
          <a:p>
            <a:pPr marL="171450" marR="0" lvl="0" indent="-171450" algn="l" defTabSz="58649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600" dirty="0"/>
              <a:t>Is representation important? Why or why not?</a:t>
            </a:r>
          </a:p>
          <a:p>
            <a:pPr marL="171450" indent="-171450">
              <a:buFont typeface="Arial" panose="020B0604020202020204" pitchFamily="34" charset="0"/>
              <a:buChar char="•"/>
            </a:pPr>
            <a:endParaRPr lang="en-GB" sz="1200" dirty="0"/>
          </a:p>
          <a:p>
            <a:endParaRPr lang="en-ES" dirty="0"/>
          </a:p>
        </p:txBody>
      </p:sp>
      <p:sp>
        <p:nvSpPr>
          <p:cNvPr id="4" name="Slide Number Placeholder 3"/>
          <p:cNvSpPr>
            <a:spLocks noGrp="1"/>
          </p:cNvSpPr>
          <p:nvPr>
            <p:ph type="sldNum" sz="quarter" idx="5"/>
          </p:nvPr>
        </p:nvSpPr>
        <p:spPr/>
        <p:txBody>
          <a:bodyPr/>
          <a:lstStyle/>
          <a:p>
            <a:fld id="{FE285FC9-EBD8-4975-80AA-76C4FB3CA35D}" type="slidenum">
              <a:rPr lang="en-GB" smtClean="0"/>
              <a:t>5</a:t>
            </a:fld>
            <a:endParaRPr lang="en-GB"/>
          </a:p>
        </p:txBody>
      </p:sp>
    </p:spTree>
    <p:extLst>
      <p:ext uri="{BB962C8B-B14F-4D97-AF65-F5344CB8AC3E}">
        <p14:creationId xmlns:p14="http://schemas.microsoft.com/office/powerpoint/2010/main" val="915527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86496" rtl="0" eaLnBrk="1" fontAlgn="auto" latinLnBrk="0" hangingPunct="1">
              <a:lnSpc>
                <a:spcPct val="100000"/>
              </a:lnSpc>
              <a:spcBef>
                <a:spcPts val="0"/>
              </a:spcBef>
              <a:spcAft>
                <a:spcPts val="0"/>
              </a:spcAft>
              <a:buClrTx/>
              <a:buSzTx/>
              <a:buFontTx/>
              <a:buNone/>
              <a:tabLst/>
              <a:defRPr/>
            </a:pPr>
            <a:r>
              <a:rPr lang="en-GB" sz="800" dirty="0">
                <a:cs typeface="Calibri" panose="020F0502020204030204"/>
              </a:rPr>
              <a:t>Ask the class to brainstorm what creativity means to them. If you have internet connected devices to hand you could use a word cloud generator for this – otherwise write the students’ suggestions on the board. </a:t>
            </a:r>
          </a:p>
          <a:p>
            <a:endParaRPr lang="en-ES" dirty="0"/>
          </a:p>
        </p:txBody>
      </p:sp>
      <p:sp>
        <p:nvSpPr>
          <p:cNvPr id="4" name="Slide Number Placeholder 3"/>
          <p:cNvSpPr>
            <a:spLocks noGrp="1"/>
          </p:cNvSpPr>
          <p:nvPr>
            <p:ph type="sldNum" sz="quarter" idx="5"/>
          </p:nvPr>
        </p:nvSpPr>
        <p:spPr/>
        <p:txBody>
          <a:bodyPr/>
          <a:lstStyle/>
          <a:p>
            <a:fld id="{FE285FC9-EBD8-4975-80AA-76C4FB3CA35D}" type="slidenum">
              <a:rPr lang="en-GB" smtClean="0"/>
              <a:t>6</a:t>
            </a:fld>
            <a:endParaRPr lang="en-GB"/>
          </a:p>
        </p:txBody>
      </p:sp>
    </p:spTree>
    <p:extLst>
      <p:ext uri="{BB962C8B-B14F-4D97-AF65-F5344CB8AC3E}">
        <p14:creationId xmlns:p14="http://schemas.microsoft.com/office/powerpoint/2010/main" val="1387707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SzPts val="1100"/>
              <a:buNone/>
            </a:pPr>
            <a:endParaRPr lang="en-GB" sz="750" dirty="0">
              <a:cs typeface="Calibri" panose="020F0502020204030204"/>
            </a:endParaRPr>
          </a:p>
        </p:txBody>
      </p:sp>
      <p:sp>
        <p:nvSpPr>
          <p:cNvPr id="4" name="Slide Number Placeholder 3"/>
          <p:cNvSpPr>
            <a:spLocks noGrp="1"/>
          </p:cNvSpPr>
          <p:nvPr>
            <p:ph type="sldNum" sz="quarter" idx="5"/>
          </p:nvPr>
        </p:nvSpPr>
        <p:spPr/>
        <p:txBody>
          <a:bodyPr/>
          <a:lstStyle/>
          <a:p>
            <a:fld id="{FE285FC9-EBD8-4975-80AA-76C4FB3CA35D}" type="slidenum">
              <a:rPr lang="en-GB" smtClean="0"/>
              <a:t>7</a:t>
            </a:fld>
            <a:endParaRPr lang="en-GB"/>
          </a:p>
        </p:txBody>
      </p:sp>
    </p:spTree>
    <p:extLst>
      <p:ext uri="{BB962C8B-B14F-4D97-AF65-F5344CB8AC3E}">
        <p14:creationId xmlns:p14="http://schemas.microsoft.com/office/powerpoint/2010/main" val="1411109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FE285FC9-EBD8-4975-80AA-76C4FB3CA35D}" type="slidenum">
              <a:rPr lang="en-GB" smtClean="0"/>
              <a:t>8</a:t>
            </a:fld>
            <a:endParaRPr lang="en-GB"/>
          </a:p>
        </p:txBody>
      </p:sp>
    </p:spTree>
    <p:extLst>
      <p:ext uri="{BB962C8B-B14F-4D97-AF65-F5344CB8AC3E}">
        <p14:creationId xmlns:p14="http://schemas.microsoft.com/office/powerpoint/2010/main" val="1267929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FE285FC9-EBD8-4975-80AA-76C4FB3CA35D}" type="slidenum">
              <a:rPr lang="en-GB" smtClean="0"/>
              <a:t>9</a:t>
            </a:fld>
            <a:endParaRPr lang="en-GB"/>
          </a:p>
        </p:txBody>
      </p:sp>
    </p:spTree>
    <p:extLst>
      <p:ext uri="{BB962C8B-B14F-4D97-AF65-F5344CB8AC3E}">
        <p14:creationId xmlns:p14="http://schemas.microsoft.com/office/powerpoint/2010/main" val="1626623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 Discove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63648FE-49DA-4922-A1EC-E6CE2C0DE55B}"/>
              </a:ext>
            </a:extLst>
          </p:cNvPr>
          <p:cNvSpPr>
            <a:spLocks noGrp="1"/>
          </p:cNvSpPr>
          <p:nvPr>
            <p:ph type="pic" sz="quarter" idx="13"/>
          </p:nvPr>
        </p:nvSpPr>
        <p:spPr>
          <a:xfrm>
            <a:off x="4576548" y="2982729"/>
            <a:ext cx="7616346" cy="3875271"/>
          </a:xfrm>
          <a:custGeom>
            <a:avLst/>
            <a:gdLst>
              <a:gd name="connsiteX0" fmla="*/ 0 w 5186126"/>
              <a:gd name="connsiteY0" fmla="*/ 0 h 5749046"/>
              <a:gd name="connsiteX1" fmla="*/ 5186126 w 5186126"/>
              <a:gd name="connsiteY1" fmla="*/ 0 h 5749046"/>
              <a:gd name="connsiteX2" fmla="*/ 5186126 w 5186126"/>
              <a:gd name="connsiteY2" fmla="*/ 5749046 h 5749046"/>
              <a:gd name="connsiteX3" fmla="*/ 0 w 5186126"/>
              <a:gd name="connsiteY3" fmla="*/ 5749046 h 5749046"/>
              <a:gd name="connsiteX4" fmla="*/ 0 w 5186126"/>
              <a:gd name="connsiteY4" fmla="*/ 0 h 5749046"/>
              <a:gd name="connsiteX0" fmla="*/ 0 w 5186126"/>
              <a:gd name="connsiteY0" fmla="*/ 0 h 5749046"/>
              <a:gd name="connsiteX1" fmla="*/ 5186126 w 5186126"/>
              <a:gd name="connsiteY1" fmla="*/ 0 h 5749046"/>
              <a:gd name="connsiteX2" fmla="*/ 5186126 w 5186126"/>
              <a:gd name="connsiteY2" fmla="*/ 5749046 h 5749046"/>
              <a:gd name="connsiteX3" fmla="*/ 0 w 5186126"/>
              <a:gd name="connsiteY3" fmla="*/ 0 h 5749046"/>
              <a:gd name="connsiteX0" fmla="*/ 0 w 5195853"/>
              <a:gd name="connsiteY0" fmla="*/ 3093396 h 5749046"/>
              <a:gd name="connsiteX1" fmla="*/ 5195853 w 5195853"/>
              <a:gd name="connsiteY1" fmla="*/ 0 h 5749046"/>
              <a:gd name="connsiteX2" fmla="*/ 5195853 w 5195853"/>
              <a:gd name="connsiteY2" fmla="*/ 5749046 h 5749046"/>
              <a:gd name="connsiteX3" fmla="*/ 0 w 5195853"/>
              <a:gd name="connsiteY3" fmla="*/ 3093396 h 5749046"/>
              <a:gd name="connsiteX0" fmla="*/ 0 w 5190029"/>
              <a:gd name="connsiteY0" fmla="*/ 3099220 h 5749046"/>
              <a:gd name="connsiteX1" fmla="*/ 5190029 w 5190029"/>
              <a:gd name="connsiteY1" fmla="*/ 0 h 5749046"/>
              <a:gd name="connsiteX2" fmla="*/ 5190029 w 5190029"/>
              <a:gd name="connsiteY2" fmla="*/ 5749046 h 5749046"/>
              <a:gd name="connsiteX3" fmla="*/ 0 w 5190029"/>
              <a:gd name="connsiteY3" fmla="*/ 3099220 h 5749046"/>
              <a:gd name="connsiteX0" fmla="*/ 0 w 5192834"/>
              <a:gd name="connsiteY0" fmla="*/ 3099220 h 5768681"/>
              <a:gd name="connsiteX1" fmla="*/ 5190029 w 5192834"/>
              <a:gd name="connsiteY1" fmla="*/ 0 h 5768681"/>
              <a:gd name="connsiteX2" fmla="*/ 5192834 w 5192834"/>
              <a:gd name="connsiteY2" fmla="*/ 5768681 h 5768681"/>
              <a:gd name="connsiteX3" fmla="*/ 0 w 5192834"/>
              <a:gd name="connsiteY3" fmla="*/ 3099220 h 5768681"/>
              <a:gd name="connsiteX0" fmla="*/ 0 w 5192834"/>
              <a:gd name="connsiteY0" fmla="*/ 3104830 h 5774291"/>
              <a:gd name="connsiteX1" fmla="*/ 5187224 w 5192834"/>
              <a:gd name="connsiteY1" fmla="*/ 0 h 5774291"/>
              <a:gd name="connsiteX2" fmla="*/ 5192834 w 5192834"/>
              <a:gd name="connsiteY2" fmla="*/ 5774291 h 5774291"/>
              <a:gd name="connsiteX3" fmla="*/ 0 w 5192834"/>
              <a:gd name="connsiteY3" fmla="*/ 3104830 h 5774291"/>
              <a:gd name="connsiteX0" fmla="*/ 0 w 5236744"/>
              <a:gd name="connsiteY0" fmla="*/ 5771939 h 5774291"/>
              <a:gd name="connsiteX1" fmla="*/ 5231134 w 5236744"/>
              <a:gd name="connsiteY1" fmla="*/ 0 h 5774291"/>
              <a:gd name="connsiteX2" fmla="*/ 5236744 w 5236744"/>
              <a:gd name="connsiteY2" fmla="*/ 5774291 h 5774291"/>
              <a:gd name="connsiteX3" fmla="*/ 0 w 5236744"/>
              <a:gd name="connsiteY3" fmla="*/ 5771939 h 5774291"/>
              <a:gd name="connsiteX0" fmla="*/ 0 w 5236744"/>
              <a:gd name="connsiteY0" fmla="*/ 5771939 h 5774291"/>
              <a:gd name="connsiteX1" fmla="*/ 3691534 w 5236744"/>
              <a:gd name="connsiteY1" fmla="*/ 1666943 h 5774291"/>
              <a:gd name="connsiteX2" fmla="*/ 5231134 w 5236744"/>
              <a:gd name="connsiteY2" fmla="*/ 0 h 5774291"/>
              <a:gd name="connsiteX3" fmla="*/ 5236744 w 5236744"/>
              <a:gd name="connsiteY3" fmla="*/ 5774291 h 5774291"/>
              <a:gd name="connsiteX4" fmla="*/ 0 w 5236744"/>
              <a:gd name="connsiteY4" fmla="*/ 5771939 h 5774291"/>
              <a:gd name="connsiteX0" fmla="*/ 0 w 5236744"/>
              <a:gd name="connsiteY0" fmla="*/ 5771939 h 5774291"/>
              <a:gd name="connsiteX1" fmla="*/ 3534713 w 5236744"/>
              <a:gd name="connsiteY1" fmla="*/ 106684 h 5774291"/>
              <a:gd name="connsiteX2" fmla="*/ 5231134 w 5236744"/>
              <a:gd name="connsiteY2" fmla="*/ 0 h 5774291"/>
              <a:gd name="connsiteX3" fmla="*/ 5236744 w 5236744"/>
              <a:gd name="connsiteY3" fmla="*/ 5774291 h 5774291"/>
              <a:gd name="connsiteX4" fmla="*/ 0 w 5236744"/>
              <a:gd name="connsiteY4" fmla="*/ 5771939 h 5774291"/>
              <a:gd name="connsiteX0" fmla="*/ 0 w 5236744"/>
              <a:gd name="connsiteY0" fmla="*/ 5665255 h 5667607"/>
              <a:gd name="connsiteX1" fmla="*/ 3534713 w 5236744"/>
              <a:gd name="connsiteY1" fmla="*/ 0 h 5667607"/>
              <a:gd name="connsiteX2" fmla="*/ 5224861 w 5236744"/>
              <a:gd name="connsiteY2" fmla="*/ 1840306 h 5667607"/>
              <a:gd name="connsiteX3" fmla="*/ 5236744 w 5236744"/>
              <a:gd name="connsiteY3" fmla="*/ 5667607 h 5667607"/>
              <a:gd name="connsiteX4" fmla="*/ 0 w 5236744"/>
              <a:gd name="connsiteY4" fmla="*/ 5665255 h 5667607"/>
              <a:gd name="connsiteX0" fmla="*/ 0 w 5224248"/>
              <a:gd name="connsiteY0" fmla="*/ 5665255 h 5667607"/>
              <a:gd name="connsiteX1" fmla="*/ 3522217 w 5224248"/>
              <a:gd name="connsiteY1" fmla="*/ 0 h 5667607"/>
              <a:gd name="connsiteX2" fmla="*/ 5212365 w 5224248"/>
              <a:gd name="connsiteY2" fmla="*/ 1840306 h 5667607"/>
              <a:gd name="connsiteX3" fmla="*/ 5224248 w 5224248"/>
              <a:gd name="connsiteY3" fmla="*/ 5667607 h 5667607"/>
              <a:gd name="connsiteX4" fmla="*/ 0 w 5224248"/>
              <a:gd name="connsiteY4" fmla="*/ 5665255 h 5667607"/>
              <a:gd name="connsiteX0" fmla="*/ 0 w 5224248"/>
              <a:gd name="connsiteY0" fmla="*/ 5654629 h 5656981"/>
              <a:gd name="connsiteX1" fmla="*/ 3512221 w 5224248"/>
              <a:gd name="connsiteY1" fmla="*/ 0 h 5656981"/>
              <a:gd name="connsiteX2" fmla="*/ 5212365 w 5224248"/>
              <a:gd name="connsiteY2" fmla="*/ 1829680 h 5656981"/>
              <a:gd name="connsiteX3" fmla="*/ 5224248 w 5224248"/>
              <a:gd name="connsiteY3" fmla="*/ 5656981 h 5656981"/>
              <a:gd name="connsiteX4" fmla="*/ 0 w 5224248"/>
              <a:gd name="connsiteY4" fmla="*/ 5654629 h 5656981"/>
              <a:gd name="connsiteX0" fmla="*/ 0 w 5224248"/>
              <a:gd name="connsiteY0" fmla="*/ 5649316 h 5651668"/>
              <a:gd name="connsiteX1" fmla="*/ 3519719 w 5224248"/>
              <a:gd name="connsiteY1" fmla="*/ 0 h 5651668"/>
              <a:gd name="connsiteX2" fmla="*/ 5212365 w 5224248"/>
              <a:gd name="connsiteY2" fmla="*/ 1824367 h 5651668"/>
              <a:gd name="connsiteX3" fmla="*/ 5224248 w 5224248"/>
              <a:gd name="connsiteY3" fmla="*/ 5651668 h 5651668"/>
              <a:gd name="connsiteX4" fmla="*/ 0 w 5224248"/>
              <a:gd name="connsiteY4" fmla="*/ 5649316 h 5651668"/>
              <a:gd name="connsiteX0" fmla="*/ 0 w 5224248"/>
              <a:gd name="connsiteY0" fmla="*/ 5649316 h 5651668"/>
              <a:gd name="connsiteX1" fmla="*/ 3519719 w 5224248"/>
              <a:gd name="connsiteY1" fmla="*/ 0 h 5651668"/>
              <a:gd name="connsiteX2" fmla="*/ 5219862 w 5224248"/>
              <a:gd name="connsiteY2" fmla="*/ 1829679 h 5651668"/>
              <a:gd name="connsiteX3" fmla="*/ 5224248 w 5224248"/>
              <a:gd name="connsiteY3" fmla="*/ 5651668 h 5651668"/>
              <a:gd name="connsiteX4" fmla="*/ 0 w 5224248"/>
              <a:gd name="connsiteY4" fmla="*/ 5649316 h 5651668"/>
              <a:gd name="connsiteX0" fmla="*/ 0 w 5224248"/>
              <a:gd name="connsiteY0" fmla="*/ 5649316 h 5651668"/>
              <a:gd name="connsiteX1" fmla="*/ 3519719 w 5224248"/>
              <a:gd name="connsiteY1" fmla="*/ 0 h 5651668"/>
              <a:gd name="connsiteX2" fmla="*/ 5222361 w 5224248"/>
              <a:gd name="connsiteY2" fmla="*/ 1834994 h 5651668"/>
              <a:gd name="connsiteX3" fmla="*/ 5224248 w 5224248"/>
              <a:gd name="connsiteY3" fmla="*/ 5651668 h 5651668"/>
              <a:gd name="connsiteX4" fmla="*/ 0 w 5224248"/>
              <a:gd name="connsiteY4" fmla="*/ 5649316 h 5651668"/>
              <a:gd name="connsiteX0" fmla="*/ 0 w 5224861"/>
              <a:gd name="connsiteY0" fmla="*/ 5649316 h 5651668"/>
              <a:gd name="connsiteX1" fmla="*/ 3519719 w 5224861"/>
              <a:gd name="connsiteY1" fmla="*/ 0 h 5651668"/>
              <a:gd name="connsiteX2" fmla="*/ 5224861 w 5224861"/>
              <a:gd name="connsiteY2" fmla="*/ 1834994 h 5651668"/>
              <a:gd name="connsiteX3" fmla="*/ 5224248 w 5224861"/>
              <a:gd name="connsiteY3" fmla="*/ 5651668 h 5651668"/>
              <a:gd name="connsiteX4" fmla="*/ 0 w 5224861"/>
              <a:gd name="connsiteY4" fmla="*/ 5649316 h 5651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861" h="5651668">
                <a:moveTo>
                  <a:pt x="0" y="5649316"/>
                </a:moveTo>
                <a:lnTo>
                  <a:pt x="3519719" y="0"/>
                </a:lnTo>
                <a:lnTo>
                  <a:pt x="5224861" y="1834994"/>
                </a:lnTo>
                <a:cubicBezTo>
                  <a:pt x="5224657" y="3107219"/>
                  <a:pt x="5224452" y="4379443"/>
                  <a:pt x="5224248" y="5651668"/>
                </a:cubicBezTo>
                <a:lnTo>
                  <a:pt x="0" y="5649316"/>
                </a:lnTo>
                <a:close/>
              </a:path>
            </a:pathLst>
          </a:custGeom>
        </p:spPr>
        <p:txBody>
          <a:bodyPr/>
          <a:lstStyle/>
          <a:p>
            <a:r>
              <a:rPr lang="en-US"/>
              <a:t>Click icon to add picture</a:t>
            </a:r>
            <a:endParaRPr lang="en-GB"/>
          </a:p>
        </p:txBody>
      </p:sp>
      <p:sp>
        <p:nvSpPr>
          <p:cNvPr id="5" name="Text Placeholder 4">
            <a:extLst>
              <a:ext uri="{FF2B5EF4-FFF2-40B4-BE49-F238E27FC236}">
                <a16:creationId xmlns:a16="http://schemas.microsoft.com/office/drawing/2014/main" id="{E375792B-3ED9-4976-ADA6-F2084C457AD8}"/>
              </a:ext>
            </a:extLst>
          </p:cNvPr>
          <p:cNvSpPr>
            <a:spLocks noGrp="1"/>
          </p:cNvSpPr>
          <p:nvPr>
            <p:ph type="body" sz="quarter" idx="11"/>
          </p:nvPr>
        </p:nvSpPr>
        <p:spPr>
          <a:xfrm>
            <a:off x="623888" y="4039163"/>
            <a:ext cx="5832475" cy="1099765"/>
          </a:xfrm>
        </p:spPr>
        <p:txBody>
          <a:bodyPr>
            <a:noAutofit/>
          </a:bodyPr>
          <a:lstStyle>
            <a:lvl1pPr marL="0" indent="0">
              <a:buNone/>
              <a:defRPr sz="3200">
                <a:solidFill>
                  <a:schemeClr val="bg1"/>
                </a:solidFill>
              </a:defRPr>
            </a:lvl1pPr>
          </a:lstStyle>
          <a:p>
            <a:pPr lvl="0"/>
            <a:r>
              <a:rPr lang="en-US"/>
              <a:t>Click to edit Master text styles</a:t>
            </a:r>
          </a:p>
        </p:txBody>
      </p:sp>
      <p:sp>
        <p:nvSpPr>
          <p:cNvPr id="2" name="Title 1">
            <a:extLst>
              <a:ext uri="{FF2B5EF4-FFF2-40B4-BE49-F238E27FC236}">
                <a16:creationId xmlns:a16="http://schemas.microsoft.com/office/drawing/2014/main" id="{5D1EC283-EE39-43F6-843C-0245BEF434D1}"/>
              </a:ext>
            </a:extLst>
          </p:cNvPr>
          <p:cNvSpPr>
            <a:spLocks noGrp="1"/>
          </p:cNvSpPr>
          <p:nvPr>
            <p:ph type="title"/>
          </p:nvPr>
        </p:nvSpPr>
        <p:spPr>
          <a:xfrm>
            <a:off x="623888" y="1858962"/>
            <a:ext cx="7166799" cy="1862645"/>
          </a:xfrm>
        </p:spPr>
        <p:txBody>
          <a:bodyPr>
            <a:noAutofit/>
          </a:bodyPr>
          <a:lstStyle>
            <a:lvl1pPr>
              <a:defRPr sz="66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126331417"/>
      </p:ext>
    </p:extLst>
  </p:cSld>
  <p:clrMapOvr>
    <a:masterClrMapping/>
  </p:clrMapOvr>
  <p:extLst>
    <p:ext uri="{DCECCB84-F9BA-43D5-87BE-67443E8EF086}">
      <p15:sldGuideLst xmlns:p15="http://schemas.microsoft.com/office/powerpoint/2012/main">
        <p15:guide id="1" orient="horz" pos="418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3 C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29154A-D11B-41B1-A35F-A82119B6CE8D}"/>
              </a:ext>
            </a:extLst>
          </p:cNvPr>
          <p:cNvSpPr/>
          <p:nvPr userDrawn="1"/>
        </p:nvSpPr>
        <p:spPr>
          <a:xfrm>
            <a:off x="-2" y="0"/>
            <a:ext cx="10054171" cy="2245424"/>
          </a:xfrm>
          <a:custGeom>
            <a:avLst/>
            <a:gdLst>
              <a:gd name="connsiteX0" fmla="*/ 0 w 7559675"/>
              <a:gd name="connsiteY0" fmla="*/ 0 h 2609849"/>
              <a:gd name="connsiteX1" fmla="*/ 7559675 w 7559675"/>
              <a:gd name="connsiteY1" fmla="*/ 0 h 2609849"/>
              <a:gd name="connsiteX2" fmla="*/ 7559675 w 7559675"/>
              <a:gd name="connsiteY2" fmla="*/ 2609849 h 2609849"/>
              <a:gd name="connsiteX3" fmla="*/ 0 w 7559675"/>
              <a:gd name="connsiteY3" fmla="*/ 2609849 h 2609849"/>
              <a:gd name="connsiteX4" fmla="*/ 0 w 7559675"/>
              <a:gd name="connsiteY4" fmla="*/ 0 h 2609849"/>
              <a:gd name="connsiteX0" fmla="*/ 0 w 7559675"/>
              <a:gd name="connsiteY0" fmla="*/ 0 h 2609849"/>
              <a:gd name="connsiteX1" fmla="*/ 7559675 w 7559675"/>
              <a:gd name="connsiteY1" fmla="*/ 0 h 2609849"/>
              <a:gd name="connsiteX2" fmla="*/ 7559675 w 7559675"/>
              <a:gd name="connsiteY2" fmla="*/ 2609849 h 2609849"/>
              <a:gd name="connsiteX3" fmla="*/ 0 w 7559675"/>
              <a:gd name="connsiteY3" fmla="*/ 1705177 h 2609849"/>
              <a:gd name="connsiteX4" fmla="*/ 0 w 7559675"/>
              <a:gd name="connsiteY4" fmla="*/ 0 h 2609849"/>
              <a:gd name="connsiteX0" fmla="*/ 0 w 7559675"/>
              <a:gd name="connsiteY0" fmla="*/ 0 h 2609849"/>
              <a:gd name="connsiteX1" fmla="*/ 7559675 w 7559675"/>
              <a:gd name="connsiteY1" fmla="*/ 0 h 2609849"/>
              <a:gd name="connsiteX2" fmla="*/ 7559675 w 7559675"/>
              <a:gd name="connsiteY2" fmla="*/ 2609849 h 2609849"/>
              <a:gd name="connsiteX3" fmla="*/ 4762 w 7559675"/>
              <a:gd name="connsiteY3" fmla="*/ 1714702 h 2609849"/>
              <a:gd name="connsiteX4" fmla="*/ 0 w 7559675"/>
              <a:gd name="connsiteY4" fmla="*/ 0 h 2609849"/>
              <a:gd name="connsiteX0" fmla="*/ 0 w 7559675"/>
              <a:gd name="connsiteY0" fmla="*/ 0 h 2609849"/>
              <a:gd name="connsiteX1" fmla="*/ 5749925 w 7559675"/>
              <a:gd name="connsiteY1" fmla="*/ 9525 h 2609849"/>
              <a:gd name="connsiteX2" fmla="*/ 7559675 w 7559675"/>
              <a:gd name="connsiteY2" fmla="*/ 2609849 h 2609849"/>
              <a:gd name="connsiteX3" fmla="*/ 4762 w 7559675"/>
              <a:gd name="connsiteY3" fmla="*/ 1714702 h 2609849"/>
              <a:gd name="connsiteX4" fmla="*/ 0 w 7559675"/>
              <a:gd name="connsiteY4" fmla="*/ 0 h 2609849"/>
              <a:gd name="connsiteX0" fmla="*/ 0 w 5749925"/>
              <a:gd name="connsiteY0" fmla="*/ 0 h 2276474"/>
              <a:gd name="connsiteX1" fmla="*/ 5749925 w 5749925"/>
              <a:gd name="connsiteY1" fmla="*/ 9525 h 2276474"/>
              <a:gd name="connsiteX2" fmla="*/ 4778375 w 5749925"/>
              <a:gd name="connsiteY2" fmla="*/ 2276474 h 2276474"/>
              <a:gd name="connsiteX3" fmla="*/ 4762 w 5749925"/>
              <a:gd name="connsiteY3" fmla="*/ 1714702 h 2276474"/>
              <a:gd name="connsiteX4" fmla="*/ 0 w 5749925"/>
              <a:gd name="connsiteY4" fmla="*/ 0 h 2276474"/>
              <a:gd name="connsiteX0" fmla="*/ 0 w 5756209"/>
              <a:gd name="connsiteY0" fmla="*/ 0 h 2276474"/>
              <a:gd name="connsiteX1" fmla="*/ 5756209 w 5756209"/>
              <a:gd name="connsiteY1" fmla="*/ 98 h 2276474"/>
              <a:gd name="connsiteX2" fmla="*/ 4778375 w 5756209"/>
              <a:gd name="connsiteY2" fmla="*/ 2276474 h 2276474"/>
              <a:gd name="connsiteX3" fmla="*/ 4762 w 5756209"/>
              <a:gd name="connsiteY3" fmla="*/ 1714702 h 2276474"/>
              <a:gd name="connsiteX4" fmla="*/ 0 w 5756209"/>
              <a:gd name="connsiteY4" fmla="*/ 0 h 2276474"/>
              <a:gd name="connsiteX0" fmla="*/ 0 w 5756209"/>
              <a:gd name="connsiteY0" fmla="*/ 0 h 2276474"/>
              <a:gd name="connsiteX1" fmla="*/ 5756209 w 5756209"/>
              <a:gd name="connsiteY1" fmla="*/ 98 h 2276474"/>
              <a:gd name="connsiteX2" fmla="*/ 4778375 w 5756209"/>
              <a:gd name="connsiteY2" fmla="*/ 2276474 h 2276474"/>
              <a:gd name="connsiteX3" fmla="*/ 796 w 5756209"/>
              <a:gd name="connsiteY3" fmla="*/ 1721333 h 2276474"/>
              <a:gd name="connsiteX4" fmla="*/ 0 w 5756209"/>
              <a:gd name="connsiteY4" fmla="*/ 0 h 2276474"/>
              <a:gd name="connsiteX0" fmla="*/ 0 w 5756209"/>
              <a:gd name="connsiteY0" fmla="*/ 0 h 2375948"/>
              <a:gd name="connsiteX1" fmla="*/ 5756209 w 5756209"/>
              <a:gd name="connsiteY1" fmla="*/ 98 h 2375948"/>
              <a:gd name="connsiteX2" fmla="*/ 5361407 w 5756209"/>
              <a:gd name="connsiteY2" fmla="*/ 2375948 h 2375948"/>
              <a:gd name="connsiteX3" fmla="*/ 796 w 5756209"/>
              <a:gd name="connsiteY3" fmla="*/ 1721333 h 2375948"/>
              <a:gd name="connsiteX4" fmla="*/ 0 w 5756209"/>
              <a:gd name="connsiteY4" fmla="*/ 0 h 2375948"/>
              <a:gd name="connsiteX0" fmla="*/ 0 w 5768395"/>
              <a:gd name="connsiteY0" fmla="*/ 3977 h 2379925"/>
              <a:gd name="connsiteX1" fmla="*/ 5768395 w 5768395"/>
              <a:gd name="connsiteY1" fmla="*/ 0 h 2379925"/>
              <a:gd name="connsiteX2" fmla="*/ 5361407 w 5768395"/>
              <a:gd name="connsiteY2" fmla="*/ 2379925 h 2379925"/>
              <a:gd name="connsiteX3" fmla="*/ 796 w 5768395"/>
              <a:gd name="connsiteY3" fmla="*/ 1725310 h 2379925"/>
              <a:gd name="connsiteX4" fmla="*/ 0 w 5768395"/>
              <a:gd name="connsiteY4" fmla="*/ 3977 h 2379925"/>
              <a:gd name="connsiteX0" fmla="*/ 0 w 8092139"/>
              <a:gd name="connsiteY0" fmla="*/ 3977 h 2708601"/>
              <a:gd name="connsiteX1" fmla="*/ 5768395 w 8092139"/>
              <a:gd name="connsiteY1" fmla="*/ 0 h 2708601"/>
              <a:gd name="connsiteX2" fmla="*/ 8092139 w 8092139"/>
              <a:gd name="connsiteY2" fmla="*/ 2708601 h 2708601"/>
              <a:gd name="connsiteX3" fmla="*/ 796 w 8092139"/>
              <a:gd name="connsiteY3" fmla="*/ 1725310 h 2708601"/>
              <a:gd name="connsiteX4" fmla="*/ 0 w 8092139"/>
              <a:gd name="connsiteY4" fmla="*/ 3977 h 2708601"/>
              <a:gd name="connsiteX0" fmla="*/ 0 w 8092139"/>
              <a:gd name="connsiteY0" fmla="*/ 0 h 2704624"/>
              <a:gd name="connsiteX1" fmla="*/ 8084603 w 8092139"/>
              <a:gd name="connsiteY1" fmla="*/ 3168 h 2704624"/>
              <a:gd name="connsiteX2" fmla="*/ 8092139 w 8092139"/>
              <a:gd name="connsiteY2" fmla="*/ 2704624 h 2704624"/>
              <a:gd name="connsiteX3" fmla="*/ 796 w 8092139"/>
              <a:gd name="connsiteY3" fmla="*/ 1721333 h 2704624"/>
              <a:gd name="connsiteX4" fmla="*/ 0 w 8092139"/>
              <a:gd name="connsiteY4" fmla="*/ 0 h 2704624"/>
              <a:gd name="connsiteX0" fmla="*/ 0 w 8092139"/>
              <a:gd name="connsiteY0" fmla="*/ 0 h 2704624"/>
              <a:gd name="connsiteX1" fmla="*/ 8089577 w 8092139"/>
              <a:gd name="connsiteY1" fmla="*/ 3168 h 2704624"/>
              <a:gd name="connsiteX2" fmla="*/ 8092139 w 8092139"/>
              <a:gd name="connsiteY2" fmla="*/ 2704624 h 2704624"/>
              <a:gd name="connsiteX3" fmla="*/ 796 w 8092139"/>
              <a:gd name="connsiteY3" fmla="*/ 1721333 h 2704624"/>
              <a:gd name="connsiteX4" fmla="*/ 0 w 8092139"/>
              <a:gd name="connsiteY4" fmla="*/ 0 h 2704624"/>
              <a:gd name="connsiteX0" fmla="*/ 0 w 8092139"/>
              <a:gd name="connsiteY0" fmla="*/ 0 h 2704624"/>
              <a:gd name="connsiteX1" fmla="*/ 8089577 w 8092139"/>
              <a:gd name="connsiteY1" fmla="*/ 396 h 2704624"/>
              <a:gd name="connsiteX2" fmla="*/ 8092139 w 8092139"/>
              <a:gd name="connsiteY2" fmla="*/ 2704624 h 2704624"/>
              <a:gd name="connsiteX3" fmla="*/ 796 w 8092139"/>
              <a:gd name="connsiteY3" fmla="*/ 1721333 h 2704624"/>
              <a:gd name="connsiteX4" fmla="*/ 0 w 8092139"/>
              <a:gd name="connsiteY4" fmla="*/ 0 h 2704624"/>
              <a:gd name="connsiteX0" fmla="*/ 0 w 8092139"/>
              <a:gd name="connsiteY0" fmla="*/ 0 h 2715713"/>
              <a:gd name="connsiteX1" fmla="*/ 8089577 w 8092139"/>
              <a:gd name="connsiteY1" fmla="*/ 396 h 2715713"/>
              <a:gd name="connsiteX2" fmla="*/ 8092139 w 8092139"/>
              <a:gd name="connsiteY2" fmla="*/ 2715713 h 2715713"/>
              <a:gd name="connsiteX3" fmla="*/ 796 w 8092139"/>
              <a:gd name="connsiteY3" fmla="*/ 1721333 h 2715713"/>
              <a:gd name="connsiteX4" fmla="*/ 0 w 8092139"/>
              <a:gd name="connsiteY4" fmla="*/ 0 h 2715713"/>
              <a:gd name="connsiteX0" fmla="*/ 0 w 8092139"/>
              <a:gd name="connsiteY0" fmla="*/ 4972 h 2720685"/>
              <a:gd name="connsiteX1" fmla="*/ 8089577 w 8092139"/>
              <a:gd name="connsiteY1" fmla="*/ 0 h 2720685"/>
              <a:gd name="connsiteX2" fmla="*/ 8092139 w 8092139"/>
              <a:gd name="connsiteY2" fmla="*/ 2720685 h 2720685"/>
              <a:gd name="connsiteX3" fmla="*/ 796 w 8092139"/>
              <a:gd name="connsiteY3" fmla="*/ 1726305 h 2720685"/>
              <a:gd name="connsiteX4" fmla="*/ 0 w 8092139"/>
              <a:gd name="connsiteY4" fmla="*/ 4972 h 2720685"/>
              <a:gd name="connsiteX0" fmla="*/ 0 w 8092139"/>
              <a:gd name="connsiteY0" fmla="*/ 4972 h 2720685"/>
              <a:gd name="connsiteX1" fmla="*/ 8089577 w 8092139"/>
              <a:gd name="connsiteY1" fmla="*/ 0 h 2720685"/>
              <a:gd name="connsiteX2" fmla="*/ 8092139 w 8092139"/>
              <a:gd name="connsiteY2" fmla="*/ 2720685 h 2720685"/>
              <a:gd name="connsiteX3" fmla="*/ 796 w 8092139"/>
              <a:gd name="connsiteY3" fmla="*/ 1726305 h 2720685"/>
              <a:gd name="connsiteX4" fmla="*/ 0 w 8092139"/>
              <a:gd name="connsiteY4" fmla="*/ 4972 h 2720685"/>
              <a:gd name="connsiteX0" fmla="*/ 0 w 8093744"/>
              <a:gd name="connsiteY0" fmla="*/ 0 h 2723765"/>
              <a:gd name="connsiteX1" fmla="*/ 8091182 w 8093744"/>
              <a:gd name="connsiteY1" fmla="*/ 3080 h 2723765"/>
              <a:gd name="connsiteX2" fmla="*/ 8093744 w 8093744"/>
              <a:gd name="connsiteY2" fmla="*/ 2723765 h 2723765"/>
              <a:gd name="connsiteX3" fmla="*/ 2401 w 8093744"/>
              <a:gd name="connsiteY3" fmla="*/ 1729385 h 2723765"/>
              <a:gd name="connsiteX4" fmla="*/ 0 w 8093744"/>
              <a:gd name="connsiteY4" fmla="*/ 0 h 2723765"/>
              <a:gd name="connsiteX0" fmla="*/ 0 w 8093744"/>
              <a:gd name="connsiteY0" fmla="*/ 0 h 2723765"/>
              <a:gd name="connsiteX1" fmla="*/ 8091182 w 8093744"/>
              <a:gd name="connsiteY1" fmla="*/ 3080 h 2723765"/>
              <a:gd name="connsiteX2" fmla="*/ 8093744 w 8093744"/>
              <a:gd name="connsiteY2" fmla="*/ 2723765 h 2723765"/>
              <a:gd name="connsiteX3" fmla="*/ 2401 w 8093744"/>
              <a:gd name="connsiteY3" fmla="*/ 1724016 h 2723765"/>
              <a:gd name="connsiteX4" fmla="*/ 0 w 8093744"/>
              <a:gd name="connsiteY4" fmla="*/ 0 h 2723765"/>
              <a:gd name="connsiteX0" fmla="*/ 0 w 8093744"/>
              <a:gd name="connsiteY0" fmla="*/ 0 h 2723765"/>
              <a:gd name="connsiteX1" fmla="*/ 8091182 w 8093744"/>
              <a:gd name="connsiteY1" fmla="*/ 3080 h 2723765"/>
              <a:gd name="connsiteX2" fmla="*/ 8093744 w 8093744"/>
              <a:gd name="connsiteY2" fmla="*/ 2723765 h 2723765"/>
              <a:gd name="connsiteX3" fmla="*/ 2401 w 8093744"/>
              <a:gd name="connsiteY3" fmla="*/ 1726700 h 2723765"/>
              <a:gd name="connsiteX4" fmla="*/ 0 w 8093744"/>
              <a:gd name="connsiteY4" fmla="*/ 0 h 2723765"/>
              <a:gd name="connsiteX0" fmla="*/ 0 w 8093744"/>
              <a:gd name="connsiteY0" fmla="*/ 0 h 2723765"/>
              <a:gd name="connsiteX1" fmla="*/ 8091182 w 8093744"/>
              <a:gd name="connsiteY1" fmla="*/ 3080 h 2723765"/>
              <a:gd name="connsiteX2" fmla="*/ 8093744 w 8093744"/>
              <a:gd name="connsiteY2" fmla="*/ 2723765 h 2723765"/>
              <a:gd name="connsiteX3" fmla="*/ 2401 w 8093744"/>
              <a:gd name="connsiteY3" fmla="*/ 1726700 h 2723765"/>
              <a:gd name="connsiteX4" fmla="*/ 0 w 8093744"/>
              <a:gd name="connsiteY4" fmla="*/ 0 h 2723765"/>
              <a:gd name="connsiteX0" fmla="*/ 0 w 8093744"/>
              <a:gd name="connsiteY0" fmla="*/ 0 h 2723765"/>
              <a:gd name="connsiteX1" fmla="*/ 8089602 w 8093744"/>
              <a:gd name="connsiteY1" fmla="*/ 3080 h 2723765"/>
              <a:gd name="connsiteX2" fmla="*/ 8093744 w 8093744"/>
              <a:gd name="connsiteY2" fmla="*/ 2723765 h 2723765"/>
              <a:gd name="connsiteX3" fmla="*/ 2401 w 8093744"/>
              <a:gd name="connsiteY3" fmla="*/ 1726700 h 2723765"/>
              <a:gd name="connsiteX4" fmla="*/ 0 w 8093744"/>
              <a:gd name="connsiteY4" fmla="*/ 0 h 2723765"/>
              <a:gd name="connsiteX0" fmla="*/ 0 w 8093744"/>
              <a:gd name="connsiteY0" fmla="*/ 0 h 2723765"/>
              <a:gd name="connsiteX1" fmla="*/ 8089602 w 8093744"/>
              <a:gd name="connsiteY1" fmla="*/ 3080 h 2723765"/>
              <a:gd name="connsiteX2" fmla="*/ 8093744 w 8093744"/>
              <a:gd name="connsiteY2" fmla="*/ 2723765 h 2723765"/>
              <a:gd name="connsiteX3" fmla="*/ 2401 w 8093744"/>
              <a:gd name="connsiteY3" fmla="*/ 1726700 h 2723765"/>
              <a:gd name="connsiteX4" fmla="*/ 0 w 8093744"/>
              <a:gd name="connsiteY4" fmla="*/ 0 h 2723765"/>
              <a:gd name="connsiteX0" fmla="*/ 0 w 8093744"/>
              <a:gd name="connsiteY0" fmla="*/ 0 h 2723765"/>
              <a:gd name="connsiteX1" fmla="*/ 8089602 w 8093744"/>
              <a:gd name="connsiteY1" fmla="*/ 3080 h 2723765"/>
              <a:gd name="connsiteX2" fmla="*/ 8093744 w 8093744"/>
              <a:gd name="connsiteY2" fmla="*/ 2723765 h 2723765"/>
              <a:gd name="connsiteX3" fmla="*/ 2401 w 8093744"/>
              <a:gd name="connsiteY3" fmla="*/ 1726700 h 2723765"/>
              <a:gd name="connsiteX4" fmla="*/ 0 w 8093744"/>
              <a:gd name="connsiteY4" fmla="*/ 0 h 2723765"/>
              <a:gd name="connsiteX0" fmla="*/ 0 w 8089602"/>
              <a:gd name="connsiteY0" fmla="*/ 0 h 2509411"/>
              <a:gd name="connsiteX1" fmla="*/ 8089602 w 8089602"/>
              <a:gd name="connsiteY1" fmla="*/ 3080 h 2509411"/>
              <a:gd name="connsiteX2" fmla="*/ 6315990 w 8089602"/>
              <a:gd name="connsiteY2" fmla="*/ 2509411 h 2509411"/>
              <a:gd name="connsiteX3" fmla="*/ 2401 w 8089602"/>
              <a:gd name="connsiteY3" fmla="*/ 1726700 h 2509411"/>
              <a:gd name="connsiteX4" fmla="*/ 0 w 8089602"/>
              <a:gd name="connsiteY4" fmla="*/ 0 h 2509411"/>
              <a:gd name="connsiteX0" fmla="*/ 0 w 6717826"/>
              <a:gd name="connsiteY0" fmla="*/ 0 h 2509411"/>
              <a:gd name="connsiteX1" fmla="*/ 6717826 w 6717826"/>
              <a:gd name="connsiteY1" fmla="*/ 3080 h 2509411"/>
              <a:gd name="connsiteX2" fmla="*/ 6315990 w 6717826"/>
              <a:gd name="connsiteY2" fmla="*/ 2509411 h 2509411"/>
              <a:gd name="connsiteX3" fmla="*/ 2401 w 6717826"/>
              <a:gd name="connsiteY3" fmla="*/ 1726700 h 2509411"/>
              <a:gd name="connsiteX4" fmla="*/ 0 w 6717826"/>
              <a:gd name="connsiteY4" fmla="*/ 0 h 2509411"/>
              <a:gd name="connsiteX0" fmla="*/ 0 w 6717826"/>
              <a:gd name="connsiteY0" fmla="*/ 0 h 2495122"/>
              <a:gd name="connsiteX1" fmla="*/ 6717826 w 6717826"/>
              <a:gd name="connsiteY1" fmla="*/ 3080 h 2495122"/>
              <a:gd name="connsiteX2" fmla="*/ 6213428 w 6717826"/>
              <a:gd name="connsiteY2" fmla="*/ 2495122 h 2495122"/>
              <a:gd name="connsiteX3" fmla="*/ 2401 w 6717826"/>
              <a:gd name="connsiteY3" fmla="*/ 1726700 h 2495122"/>
              <a:gd name="connsiteX4" fmla="*/ 0 w 6717826"/>
              <a:gd name="connsiteY4" fmla="*/ 0 h 2495122"/>
              <a:gd name="connsiteX0" fmla="*/ 0 w 6717826"/>
              <a:gd name="connsiteY0" fmla="*/ 0 h 2491498"/>
              <a:gd name="connsiteX1" fmla="*/ 6717826 w 6717826"/>
              <a:gd name="connsiteY1" fmla="*/ 3080 h 2491498"/>
              <a:gd name="connsiteX2" fmla="*/ 6243769 w 6717826"/>
              <a:gd name="connsiteY2" fmla="*/ 2491498 h 2491498"/>
              <a:gd name="connsiteX3" fmla="*/ 2401 w 6717826"/>
              <a:gd name="connsiteY3" fmla="*/ 1726700 h 2491498"/>
              <a:gd name="connsiteX4" fmla="*/ 0 w 6717826"/>
              <a:gd name="connsiteY4" fmla="*/ 0 h 2491498"/>
              <a:gd name="connsiteX0" fmla="*/ 0 w 6696154"/>
              <a:gd name="connsiteY0" fmla="*/ 0 h 2491498"/>
              <a:gd name="connsiteX1" fmla="*/ 6696154 w 6696154"/>
              <a:gd name="connsiteY1" fmla="*/ 3080 h 2491498"/>
              <a:gd name="connsiteX2" fmla="*/ 6243769 w 6696154"/>
              <a:gd name="connsiteY2" fmla="*/ 2491498 h 2491498"/>
              <a:gd name="connsiteX3" fmla="*/ 2401 w 6696154"/>
              <a:gd name="connsiteY3" fmla="*/ 1726700 h 2491498"/>
              <a:gd name="connsiteX4" fmla="*/ 0 w 6696154"/>
              <a:gd name="connsiteY4" fmla="*/ 0 h 2491498"/>
              <a:gd name="connsiteX0" fmla="*/ 0 w 6665813"/>
              <a:gd name="connsiteY0" fmla="*/ 0 h 2491498"/>
              <a:gd name="connsiteX1" fmla="*/ 6665813 w 6665813"/>
              <a:gd name="connsiteY1" fmla="*/ 6703 h 2491498"/>
              <a:gd name="connsiteX2" fmla="*/ 6243769 w 6665813"/>
              <a:gd name="connsiteY2" fmla="*/ 2491498 h 2491498"/>
              <a:gd name="connsiteX3" fmla="*/ 2401 w 6665813"/>
              <a:gd name="connsiteY3" fmla="*/ 1726700 h 2491498"/>
              <a:gd name="connsiteX4" fmla="*/ 0 w 6665813"/>
              <a:gd name="connsiteY4" fmla="*/ 0 h 2491498"/>
              <a:gd name="connsiteX0" fmla="*/ 0 w 6672315"/>
              <a:gd name="connsiteY0" fmla="*/ 0 h 2491498"/>
              <a:gd name="connsiteX1" fmla="*/ 6672315 w 6672315"/>
              <a:gd name="connsiteY1" fmla="*/ 3079 h 2491498"/>
              <a:gd name="connsiteX2" fmla="*/ 6243769 w 6672315"/>
              <a:gd name="connsiteY2" fmla="*/ 2491498 h 2491498"/>
              <a:gd name="connsiteX3" fmla="*/ 2401 w 6672315"/>
              <a:gd name="connsiteY3" fmla="*/ 1726700 h 2491498"/>
              <a:gd name="connsiteX4" fmla="*/ 0 w 6672315"/>
              <a:gd name="connsiteY4" fmla="*/ 0 h 2491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315" h="2491498">
                <a:moveTo>
                  <a:pt x="0" y="0"/>
                </a:moveTo>
                <a:lnTo>
                  <a:pt x="6672315" y="3079"/>
                </a:lnTo>
                <a:lnTo>
                  <a:pt x="6243769" y="2491498"/>
                </a:lnTo>
                <a:lnTo>
                  <a:pt x="2401" y="1726700"/>
                </a:lnTo>
                <a:cubicBezTo>
                  <a:pt x="814" y="1155133"/>
                  <a:pt x="1587" y="571567"/>
                  <a:pt x="0" y="0"/>
                </a:cubicBezTo>
                <a:close/>
              </a:path>
            </a:pathLst>
          </a:custGeom>
          <a:blipFill dpi="0" rotWithShape="1">
            <a:blip r:embed="rId2"/>
            <a:srcRect/>
            <a:stretch>
              <a:fillRect b="-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155"/>
          </a:p>
        </p:txBody>
      </p:sp>
      <p:sp>
        <p:nvSpPr>
          <p:cNvPr id="2" name="Title 1"/>
          <p:cNvSpPr>
            <a:spLocks noGrp="1"/>
          </p:cNvSpPr>
          <p:nvPr>
            <p:ph type="title"/>
          </p:nvPr>
        </p:nvSpPr>
        <p:spPr>
          <a:xfrm>
            <a:off x="623889" y="333375"/>
            <a:ext cx="8891142" cy="1525588"/>
          </a:xfrm>
        </p:spPr>
        <p:txBody>
          <a:bodyPr/>
          <a:lstStyle>
            <a:lvl1pP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BE6DCD9E-A3D1-41DA-B5C0-2422683DCD6B}"/>
              </a:ext>
            </a:extLst>
          </p:cNvPr>
          <p:cNvSpPr>
            <a:spLocks noGrp="1"/>
          </p:cNvSpPr>
          <p:nvPr>
            <p:ph type="body" sz="quarter" idx="14"/>
          </p:nvPr>
        </p:nvSpPr>
        <p:spPr>
          <a:xfrm>
            <a:off x="623889" y="2528888"/>
            <a:ext cx="7565251" cy="3779837"/>
          </a:xfrm>
        </p:spPr>
        <p:txBody>
          <a:bodyPr/>
          <a:lstStyle>
            <a:lvl1pPr marL="0" indent="0">
              <a:buFont typeface="Arial" panose="020B0604020202020204" pitchFamily="34" charset="0"/>
              <a:buNone/>
              <a:defRPr/>
            </a:lvl1pPr>
            <a:lvl2pPr marL="216000" indent="-216000">
              <a:buFont typeface="Arial" panose="020B0604020202020204" pitchFamily="34" charset="0"/>
              <a:buChar char="•"/>
              <a:defRPr/>
            </a:lvl2pPr>
            <a:lvl3pPr marL="216000" indent="-216000">
              <a:buFont typeface="Arial" panose="020B0604020202020204" pitchFamily="34" charset="0"/>
              <a:buChar char="•"/>
              <a:defRPr/>
            </a:lvl3pPr>
            <a:lvl4pPr marL="216000" indent="-216000">
              <a:buFont typeface="Arial" panose="020B0604020202020204" pitchFamily="34" charset="0"/>
              <a:buChar char="•"/>
              <a:defRPr/>
            </a:lvl4pPr>
            <a:lvl5pPr marL="216000" indent="-216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2"/>
          <p:cNvSpPr/>
          <p:nvPr userDrawn="1"/>
        </p:nvSpPr>
        <p:spPr>
          <a:xfrm>
            <a:off x="9517743" y="0"/>
            <a:ext cx="2674257" cy="2446384"/>
          </a:xfrm>
          <a:custGeom>
            <a:avLst/>
            <a:gdLst>
              <a:gd name="connsiteX0" fmla="*/ 0 w 2669177"/>
              <a:gd name="connsiteY0" fmla="*/ 0 h 2439489"/>
              <a:gd name="connsiteX1" fmla="*/ 2669177 w 2669177"/>
              <a:gd name="connsiteY1" fmla="*/ 0 h 2439489"/>
              <a:gd name="connsiteX2" fmla="*/ 2669177 w 2669177"/>
              <a:gd name="connsiteY2" fmla="*/ 2439489 h 2439489"/>
              <a:gd name="connsiteX3" fmla="*/ 0 w 2669177"/>
              <a:gd name="connsiteY3" fmla="*/ 2439489 h 2439489"/>
              <a:gd name="connsiteX4" fmla="*/ 0 w 2669177"/>
              <a:gd name="connsiteY4" fmla="*/ 0 h 2439489"/>
              <a:gd name="connsiteX0" fmla="*/ 398417 w 2669177"/>
              <a:gd name="connsiteY0" fmla="*/ 0 h 2439489"/>
              <a:gd name="connsiteX1" fmla="*/ 2669177 w 2669177"/>
              <a:gd name="connsiteY1" fmla="*/ 0 h 2439489"/>
              <a:gd name="connsiteX2" fmla="*/ 2669177 w 2669177"/>
              <a:gd name="connsiteY2" fmla="*/ 2439489 h 2439489"/>
              <a:gd name="connsiteX3" fmla="*/ 0 w 2669177"/>
              <a:gd name="connsiteY3" fmla="*/ 2439489 h 2439489"/>
              <a:gd name="connsiteX4" fmla="*/ 398417 w 2669177"/>
              <a:gd name="connsiteY4" fmla="*/ 0 h 2439489"/>
              <a:gd name="connsiteX0" fmla="*/ 398417 w 2669177"/>
              <a:gd name="connsiteY0" fmla="*/ 0 h 2439489"/>
              <a:gd name="connsiteX1" fmla="*/ 2669177 w 2669177"/>
              <a:gd name="connsiteY1" fmla="*/ 0 h 2439489"/>
              <a:gd name="connsiteX2" fmla="*/ 2669177 w 2669177"/>
              <a:gd name="connsiteY2" fmla="*/ 2439489 h 2439489"/>
              <a:gd name="connsiteX3" fmla="*/ 0 w 2669177"/>
              <a:gd name="connsiteY3" fmla="*/ 2246811 h 2439489"/>
              <a:gd name="connsiteX4" fmla="*/ 398417 w 2669177"/>
              <a:gd name="connsiteY4" fmla="*/ 0 h 2439489"/>
              <a:gd name="connsiteX0" fmla="*/ 600892 w 2669177"/>
              <a:gd name="connsiteY0" fmla="*/ 3265 h 2439489"/>
              <a:gd name="connsiteX1" fmla="*/ 2669177 w 2669177"/>
              <a:gd name="connsiteY1" fmla="*/ 0 h 2439489"/>
              <a:gd name="connsiteX2" fmla="*/ 2669177 w 2669177"/>
              <a:gd name="connsiteY2" fmla="*/ 2439489 h 2439489"/>
              <a:gd name="connsiteX3" fmla="*/ 0 w 2669177"/>
              <a:gd name="connsiteY3" fmla="*/ 2246811 h 2439489"/>
              <a:gd name="connsiteX4" fmla="*/ 600892 w 2669177"/>
              <a:gd name="connsiteY4" fmla="*/ 3265 h 2439489"/>
              <a:gd name="connsiteX0" fmla="*/ 662941 w 2669177"/>
              <a:gd name="connsiteY0" fmla="*/ 3265 h 2439489"/>
              <a:gd name="connsiteX1" fmla="*/ 2669177 w 2669177"/>
              <a:gd name="connsiteY1" fmla="*/ 0 h 2439489"/>
              <a:gd name="connsiteX2" fmla="*/ 2669177 w 2669177"/>
              <a:gd name="connsiteY2" fmla="*/ 2439489 h 2439489"/>
              <a:gd name="connsiteX3" fmla="*/ 0 w 2669177"/>
              <a:gd name="connsiteY3" fmla="*/ 2246811 h 2439489"/>
              <a:gd name="connsiteX4" fmla="*/ 662941 w 2669177"/>
              <a:gd name="connsiteY4" fmla="*/ 3265 h 2439489"/>
              <a:gd name="connsiteX0" fmla="*/ 640081 w 2669177"/>
              <a:gd name="connsiteY0" fmla="*/ 3265 h 2439489"/>
              <a:gd name="connsiteX1" fmla="*/ 2669177 w 2669177"/>
              <a:gd name="connsiteY1" fmla="*/ 0 h 2439489"/>
              <a:gd name="connsiteX2" fmla="*/ 2669177 w 2669177"/>
              <a:gd name="connsiteY2" fmla="*/ 2439489 h 2439489"/>
              <a:gd name="connsiteX3" fmla="*/ 0 w 2669177"/>
              <a:gd name="connsiteY3" fmla="*/ 2246811 h 2439489"/>
              <a:gd name="connsiteX4" fmla="*/ 640081 w 2669177"/>
              <a:gd name="connsiteY4" fmla="*/ 3265 h 2439489"/>
              <a:gd name="connsiteX0" fmla="*/ 642621 w 2671717"/>
              <a:gd name="connsiteY0" fmla="*/ 3265 h 2439489"/>
              <a:gd name="connsiteX1" fmla="*/ 2671717 w 2671717"/>
              <a:gd name="connsiteY1" fmla="*/ 0 h 2439489"/>
              <a:gd name="connsiteX2" fmla="*/ 2671717 w 2671717"/>
              <a:gd name="connsiteY2" fmla="*/ 2439489 h 2439489"/>
              <a:gd name="connsiteX3" fmla="*/ 0 w 2671717"/>
              <a:gd name="connsiteY3" fmla="*/ 2249351 h 2439489"/>
              <a:gd name="connsiteX4" fmla="*/ 642621 w 2671717"/>
              <a:gd name="connsiteY4" fmla="*/ 3265 h 2439489"/>
              <a:gd name="connsiteX0" fmla="*/ 645161 w 2674257"/>
              <a:gd name="connsiteY0" fmla="*/ 3265 h 2439489"/>
              <a:gd name="connsiteX1" fmla="*/ 2674257 w 2674257"/>
              <a:gd name="connsiteY1" fmla="*/ 0 h 2439489"/>
              <a:gd name="connsiteX2" fmla="*/ 2674257 w 2674257"/>
              <a:gd name="connsiteY2" fmla="*/ 2439489 h 2439489"/>
              <a:gd name="connsiteX3" fmla="*/ 0 w 2674257"/>
              <a:gd name="connsiteY3" fmla="*/ 2254431 h 2439489"/>
              <a:gd name="connsiteX4" fmla="*/ 645161 w 2674257"/>
              <a:gd name="connsiteY4" fmla="*/ 3265 h 2439489"/>
              <a:gd name="connsiteX0" fmla="*/ 647701 w 2674257"/>
              <a:gd name="connsiteY0" fmla="*/ 3265 h 2439489"/>
              <a:gd name="connsiteX1" fmla="*/ 2674257 w 2674257"/>
              <a:gd name="connsiteY1" fmla="*/ 0 h 2439489"/>
              <a:gd name="connsiteX2" fmla="*/ 2674257 w 2674257"/>
              <a:gd name="connsiteY2" fmla="*/ 2439489 h 2439489"/>
              <a:gd name="connsiteX3" fmla="*/ 0 w 2674257"/>
              <a:gd name="connsiteY3" fmla="*/ 2254431 h 2439489"/>
              <a:gd name="connsiteX4" fmla="*/ 647701 w 2674257"/>
              <a:gd name="connsiteY4" fmla="*/ 3265 h 2439489"/>
              <a:gd name="connsiteX0" fmla="*/ 647701 w 2674257"/>
              <a:gd name="connsiteY0" fmla="*/ 0 h 2441304"/>
              <a:gd name="connsiteX1" fmla="*/ 2674257 w 2674257"/>
              <a:gd name="connsiteY1" fmla="*/ 1815 h 2441304"/>
              <a:gd name="connsiteX2" fmla="*/ 2674257 w 2674257"/>
              <a:gd name="connsiteY2" fmla="*/ 2441304 h 2441304"/>
              <a:gd name="connsiteX3" fmla="*/ 0 w 2674257"/>
              <a:gd name="connsiteY3" fmla="*/ 2256246 h 2441304"/>
              <a:gd name="connsiteX4" fmla="*/ 647701 w 2674257"/>
              <a:gd name="connsiteY4" fmla="*/ 0 h 2441304"/>
              <a:gd name="connsiteX0" fmla="*/ 647701 w 2674257"/>
              <a:gd name="connsiteY0" fmla="*/ 0 h 2446384"/>
              <a:gd name="connsiteX1" fmla="*/ 2674257 w 2674257"/>
              <a:gd name="connsiteY1" fmla="*/ 1815 h 2446384"/>
              <a:gd name="connsiteX2" fmla="*/ 2674257 w 2674257"/>
              <a:gd name="connsiteY2" fmla="*/ 2446384 h 2446384"/>
              <a:gd name="connsiteX3" fmla="*/ 0 w 2674257"/>
              <a:gd name="connsiteY3" fmla="*/ 2256246 h 2446384"/>
              <a:gd name="connsiteX4" fmla="*/ 647701 w 2674257"/>
              <a:gd name="connsiteY4" fmla="*/ 0 h 244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257" h="2446384">
                <a:moveTo>
                  <a:pt x="647701" y="0"/>
                </a:moveTo>
                <a:lnTo>
                  <a:pt x="2674257" y="1815"/>
                </a:lnTo>
                <a:lnTo>
                  <a:pt x="2674257" y="2446384"/>
                </a:lnTo>
                <a:lnTo>
                  <a:pt x="0" y="2256246"/>
                </a:lnTo>
                <a:lnTo>
                  <a:pt x="647701" y="0"/>
                </a:lnTo>
                <a:close/>
              </a:path>
            </a:pathLst>
          </a:cu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5" name="Picture Placeholder 4"/>
          <p:cNvSpPr>
            <a:spLocks noGrp="1"/>
          </p:cNvSpPr>
          <p:nvPr>
            <p:ph type="pic" sz="quarter" idx="15"/>
          </p:nvPr>
        </p:nvSpPr>
        <p:spPr>
          <a:xfrm>
            <a:off x="8189140" y="2359154"/>
            <a:ext cx="4005573" cy="4498847"/>
          </a:xfrm>
          <a:custGeom>
            <a:avLst/>
            <a:gdLst>
              <a:gd name="connsiteX0" fmla="*/ 0 w 4002860"/>
              <a:gd name="connsiteY0" fmla="*/ 0 h 4329112"/>
              <a:gd name="connsiteX1" fmla="*/ 4002860 w 4002860"/>
              <a:gd name="connsiteY1" fmla="*/ 0 h 4329112"/>
              <a:gd name="connsiteX2" fmla="*/ 4002860 w 4002860"/>
              <a:gd name="connsiteY2" fmla="*/ 4329112 h 4329112"/>
              <a:gd name="connsiteX3" fmla="*/ 0 w 4002860"/>
              <a:gd name="connsiteY3" fmla="*/ 4329112 h 4329112"/>
              <a:gd name="connsiteX4" fmla="*/ 0 w 4002860"/>
              <a:gd name="connsiteY4" fmla="*/ 0 h 4329112"/>
              <a:gd name="connsiteX0" fmla="*/ 1296894 w 4002860"/>
              <a:gd name="connsiteY0" fmla="*/ 0 h 4502430"/>
              <a:gd name="connsiteX1" fmla="*/ 4002860 w 4002860"/>
              <a:gd name="connsiteY1" fmla="*/ 173318 h 4502430"/>
              <a:gd name="connsiteX2" fmla="*/ 4002860 w 4002860"/>
              <a:gd name="connsiteY2" fmla="*/ 4502430 h 4502430"/>
              <a:gd name="connsiteX3" fmla="*/ 0 w 4002860"/>
              <a:gd name="connsiteY3" fmla="*/ 4502430 h 4502430"/>
              <a:gd name="connsiteX4" fmla="*/ 1296894 w 4002860"/>
              <a:gd name="connsiteY4" fmla="*/ 0 h 4502430"/>
              <a:gd name="connsiteX0" fmla="*/ 1296894 w 4002860"/>
              <a:gd name="connsiteY0" fmla="*/ 0 h 4502430"/>
              <a:gd name="connsiteX1" fmla="*/ 4002860 w 4002860"/>
              <a:gd name="connsiteY1" fmla="*/ 203200 h 4502430"/>
              <a:gd name="connsiteX2" fmla="*/ 4002860 w 4002860"/>
              <a:gd name="connsiteY2" fmla="*/ 4502430 h 4502430"/>
              <a:gd name="connsiteX3" fmla="*/ 0 w 4002860"/>
              <a:gd name="connsiteY3" fmla="*/ 4502430 h 4502430"/>
              <a:gd name="connsiteX4" fmla="*/ 1296894 w 4002860"/>
              <a:gd name="connsiteY4" fmla="*/ 0 h 4502430"/>
              <a:gd name="connsiteX0" fmla="*/ 1296894 w 4005573"/>
              <a:gd name="connsiteY0" fmla="*/ 0 h 4502430"/>
              <a:gd name="connsiteX1" fmla="*/ 4005573 w 4005573"/>
              <a:gd name="connsiteY1" fmla="*/ 195060 h 4502430"/>
              <a:gd name="connsiteX2" fmla="*/ 4002860 w 4005573"/>
              <a:gd name="connsiteY2" fmla="*/ 4502430 h 4502430"/>
              <a:gd name="connsiteX3" fmla="*/ 0 w 4005573"/>
              <a:gd name="connsiteY3" fmla="*/ 4502430 h 4502430"/>
              <a:gd name="connsiteX4" fmla="*/ 1296894 w 4005573"/>
              <a:gd name="connsiteY4" fmla="*/ 0 h 4502430"/>
              <a:gd name="connsiteX0" fmla="*/ 1302321 w 4005573"/>
              <a:gd name="connsiteY0" fmla="*/ 0 h 4510570"/>
              <a:gd name="connsiteX1" fmla="*/ 4005573 w 4005573"/>
              <a:gd name="connsiteY1" fmla="*/ 203200 h 4510570"/>
              <a:gd name="connsiteX2" fmla="*/ 4002860 w 4005573"/>
              <a:gd name="connsiteY2" fmla="*/ 4510570 h 4510570"/>
              <a:gd name="connsiteX3" fmla="*/ 0 w 4005573"/>
              <a:gd name="connsiteY3" fmla="*/ 4510570 h 4510570"/>
              <a:gd name="connsiteX4" fmla="*/ 1302321 w 4005573"/>
              <a:gd name="connsiteY4" fmla="*/ 0 h 4510570"/>
              <a:gd name="connsiteX0" fmla="*/ 1302321 w 4005573"/>
              <a:gd name="connsiteY0" fmla="*/ 0 h 4498847"/>
              <a:gd name="connsiteX1" fmla="*/ 4005573 w 4005573"/>
              <a:gd name="connsiteY1" fmla="*/ 191477 h 4498847"/>
              <a:gd name="connsiteX2" fmla="*/ 4002860 w 4005573"/>
              <a:gd name="connsiteY2" fmla="*/ 4498847 h 4498847"/>
              <a:gd name="connsiteX3" fmla="*/ 0 w 4005573"/>
              <a:gd name="connsiteY3" fmla="*/ 4498847 h 4498847"/>
              <a:gd name="connsiteX4" fmla="*/ 1302321 w 4005573"/>
              <a:gd name="connsiteY4" fmla="*/ 0 h 449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5573" h="4498847">
                <a:moveTo>
                  <a:pt x="1302321" y="0"/>
                </a:moveTo>
                <a:lnTo>
                  <a:pt x="4005573" y="191477"/>
                </a:lnTo>
                <a:cubicBezTo>
                  <a:pt x="4004669" y="1627267"/>
                  <a:pt x="4003764" y="3063057"/>
                  <a:pt x="4002860" y="4498847"/>
                </a:cubicBezTo>
                <a:lnTo>
                  <a:pt x="0" y="4498847"/>
                </a:lnTo>
                <a:lnTo>
                  <a:pt x="1302321" y="0"/>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3195243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2FA6A-9E62-4510-AC18-ECF8D93FEFE2}"/>
              </a:ext>
            </a:extLst>
          </p:cNvPr>
          <p:cNvSpPr>
            <a:spLocks noGrp="1"/>
          </p:cNvSpPr>
          <p:nvPr>
            <p:ph type="title"/>
          </p:nvPr>
        </p:nvSpPr>
        <p:spPr>
          <a:xfrm>
            <a:off x="623887" y="330927"/>
            <a:ext cx="10944226" cy="643631"/>
          </a:xfrm>
        </p:spPr>
        <p:txBody>
          <a:bodyPr/>
          <a:lstStyle>
            <a:lvl1pPr>
              <a:defRPr>
                <a:solidFill>
                  <a:schemeClr val="accent4"/>
                </a:solidFill>
              </a:defRPr>
            </a:lvl1pPr>
          </a:lstStyle>
          <a:p>
            <a:r>
              <a:rPr lang="en-US"/>
              <a:t>Click to edit Master title style</a:t>
            </a:r>
            <a:endParaRPr lang="en-GB"/>
          </a:p>
        </p:txBody>
      </p:sp>
      <p:sp>
        <p:nvSpPr>
          <p:cNvPr id="4" name="Content Placeholder 3">
            <a:extLst>
              <a:ext uri="{FF2B5EF4-FFF2-40B4-BE49-F238E27FC236}">
                <a16:creationId xmlns:a16="http://schemas.microsoft.com/office/drawing/2014/main" id="{D09D7673-9889-4C96-883A-5B298999FCA1}"/>
              </a:ext>
            </a:extLst>
          </p:cNvPr>
          <p:cNvSpPr>
            <a:spLocks noGrp="1"/>
          </p:cNvSpPr>
          <p:nvPr>
            <p:ph sz="quarter" idx="10"/>
          </p:nvPr>
        </p:nvSpPr>
        <p:spPr>
          <a:xfrm>
            <a:off x="623888" y="1300163"/>
            <a:ext cx="10944225" cy="5008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50946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1 C1">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29154A-D11B-41B1-A35F-A82119B6CE8D}"/>
              </a:ext>
            </a:extLst>
          </p:cNvPr>
          <p:cNvSpPr/>
          <p:nvPr userDrawn="1"/>
        </p:nvSpPr>
        <p:spPr>
          <a:xfrm>
            <a:off x="0" y="0"/>
            <a:ext cx="12196048" cy="2454751"/>
          </a:xfrm>
          <a:custGeom>
            <a:avLst/>
            <a:gdLst>
              <a:gd name="connsiteX0" fmla="*/ 0 w 7559675"/>
              <a:gd name="connsiteY0" fmla="*/ 0 h 2609849"/>
              <a:gd name="connsiteX1" fmla="*/ 7559675 w 7559675"/>
              <a:gd name="connsiteY1" fmla="*/ 0 h 2609849"/>
              <a:gd name="connsiteX2" fmla="*/ 7559675 w 7559675"/>
              <a:gd name="connsiteY2" fmla="*/ 2609849 h 2609849"/>
              <a:gd name="connsiteX3" fmla="*/ 0 w 7559675"/>
              <a:gd name="connsiteY3" fmla="*/ 2609849 h 2609849"/>
              <a:gd name="connsiteX4" fmla="*/ 0 w 7559675"/>
              <a:gd name="connsiteY4" fmla="*/ 0 h 2609849"/>
              <a:gd name="connsiteX0" fmla="*/ 0 w 7559675"/>
              <a:gd name="connsiteY0" fmla="*/ 0 h 2609849"/>
              <a:gd name="connsiteX1" fmla="*/ 7559675 w 7559675"/>
              <a:gd name="connsiteY1" fmla="*/ 0 h 2609849"/>
              <a:gd name="connsiteX2" fmla="*/ 7559675 w 7559675"/>
              <a:gd name="connsiteY2" fmla="*/ 2609849 h 2609849"/>
              <a:gd name="connsiteX3" fmla="*/ 0 w 7559675"/>
              <a:gd name="connsiteY3" fmla="*/ 1705177 h 2609849"/>
              <a:gd name="connsiteX4" fmla="*/ 0 w 7559675"/>
              <a:gd name="connsiteY4" fmla="*/ 0 h 2609849"/>
              <a:gd name="connsiteX0" fmla="*/ 0 w 7559675"/>
              <a:gd name="connsiteY0" fmla="*/ 0 h 2609849"/>
              <a:gd name="connsiteX1" fmla="*/ 7559675 w 7559675"/>
              <a:gd name="connsiteY1" fmla="*/ 0 h 2609849"/>
              <a:gd name="connsiteX2" fmla="*/ 7559675 w 7559675"/>
              <a:gd name="connsiteY2" fmla="*/ 2609849 h 2609849"/>
              <a:gd name="connsiteX3" fmla="*/ 4762 w 7559675"/>
              <a:gd name="connsiteY3" fmla="*/ 1714702 h 2609849"/>
              <a:gd name="connsiteX4" fmla="*/ 0 w 7559675"/>
              <a:gd name="connsiteY4" fmla="*/ 0 h 2609849"/>
              <a:gd name="connsiteX0" fmla="*/ 0 w 7559675"/>
              <a:gd name="connsiteY0" fmla="*/ 0 h 2609849"/>
              <a:gd name="connsiteX1" fmla="*/ 5749925 w 7559675"/>
              <a:gd name="connsiteY1" fmla="*/ 9525 h 2609849"/>
              <a:gd name="connsiteX2" fmla="*/ 7559675 w 7559675"/>
              <a:gd name="connsiteY2" fmla="*/ 2609849 h 2609849"/>
              <a:gd name="connsiteX3" fmla="*/ 4762 w 7559675"/>
              <a:gd name="connsiteY3" fmla="*/ 1714702 h 2609849"/>
              <a:gd name="connsiteX4" fmla="*/ 0 w 7559675"/>
              <a:gd name="connsiteY4" fmla="*/ 0 h 2609849"/>
              <a:gd name="connsiteX0" fmla="*/ 0 w 5749925"/>
              <a:gd name="connsiteY0" fmla="*/ 0 h 2276474"/>
              <a:gd name="connsiteX1" fmla="*/ 5749925 w 5749925"/>
              <a:gd name="connsiteY1" fmla="*/ 9525 h 2276474"/>
              <a:gd name="connsiteX2" fmla="*/ 4778375 w 5749925"/>
              <a:gd name="connsiteY2" fmla="*/ 2276474 h 2276474"/>
              <a:gd name="connsiteX3" fmla="*/ 4762 w 5749925"/>
              <a:gd name="connsiteY3" fmla="*/ 1714702 h 2276474"/>
              <a:gd name="connsiteX4" fmla="*/ 0 w 5749925"/>
              <a:gd name="connsiteY4" fmla="*/ 0 h 2276474"/>
              <a:gd name="connsiteX0" fmla="*/ 0 w 5756209"/>
              <a:gd name="connsiteY0" fmla="*/ 0 h 2276474"/>
              <a:gd name="connsiteX1" fmla="*/ 5756209 w 5756209"/>
              <a:gd name="connsiteY1" fmla="*/ 98 h 2276474"/>
              <a:gd name="connsiteX2" fmla="*/ 4778375 w 5756209"/>
              <a:gd name="connsiteY2" fmla="*/ 2276474 h 2276474"/>
              <a:gd name="connsiteX3" fmla="*/ 4762 w 5756209"/>
              <a:gd name="connsiteY3" fmla="*/ 1714702 h 2276474"/>
              <a:gd name="connsiteX4" fmla="*/ 0 w 5756209"/>
              <a:gd name="connsiteY4" fmla="*/ 0 h 2276474"/>
              <a:gd name="connsiteX0" fmla="*/ 0 w 5756209"/>
              <a:gd name="connsiteY0" fmla="*/ 0 h 2276474"/>
              <a:gd name="connsiteX1" fmla="*/ 5756209 w 5756209"/>
              <a:gd name="connsiteY1" fmla="*/ 98 h 2276474"/>
              <a:gd name="connsiteX2" fmla="*/ 4778375 w 5756209"/>
              <a:gd name="connsiteY2" fmla="*/ 2276474 h 2276474"/>
              <a:gd name="connsiteX3" fmla="*/ 796 w 5756209"/>
              <a:gd name="connsiteY3" fmla="*/ 1721333 h 2276474"/>
              <a:gd name="connsiteX4" fmla="*/ 0 w 5756209"/>
              <a:gd name="connsiteY4" fmla="*/ 0 h 2276474"/>
              <a:gd name="connsiteX0" fmla="*/ 0 w 5756209"/>
              <a:gd name="connsiteY0" fmla="*/ 0 h 2375948"/>
              <a:gd name="connsiteX1" fmla="*/ 5756209 w 5756209"/>
              <a:gd name="connsiteY1" fmla="*/ 98 h 2375948"/>
              <a:gd name="connsiteX2" fmla="*/ 5361407 w 5756209"/>
              <a:gd name="connsiteY2" fmla="*/ 2375948 h 2375948"/>
              <a:gd name="connsiteX3" fmla="*/ 796 w 5756209"/>
              <a:gd name="connsiteY3" fmla="*/ 1721333 h 2375948"/>
              <a:gd name="connsiteX4" fmla="*/ 0 w 5756209"/>
              <a:gd name="connsiteY4" fmla="*/ 0 h 2375948"/>
              <a:gd name="connsiteX0" fmla="*/ 0 w 5768395"/>
              <a:gd name="connsiteY0" fmla="*/ 3977 h 2379925"/>
              <a:gd name="connsiteX1" fmla="*/ 5768395 w 5768395"/>
              <a:gd name="connsiteY1" fmla="*/ 0 h 2379925"/>
              <a:gd name="connsiteX2" fmla="*/ 5361407 w 5768395"/>
              <a:gd name="connsiteY2" fmla="*/ 2379925 h 2379925"/>
              <a:gd name="connsiteX3" fmla="*/ 796 w 5768395"/>
              <a:gd name="connsiteY3" fmla="*/ 1725310 h 2379925"/>
              <a:gd name="connsiteX4" fmla="*/ 0 w 5768395"/>
              <a:gd name="connsiteY4" fmla="*/ 3977 h 2379925"/>
              <a:gd name="connsiteX0" fmla="*/ 0 w 8092139"/>
              <a:gd name="connsiteY0" fmla="*/ 3977 h 2708601"/>
              <a:gd name="connsiteX1" fmla="*/ 5768395 w 8092139"/>
              <a:gd name="connsiteY1" fmla="*/ 0 h 2708601"/>
              <a:gd name="connsiteX2" fmla="*/ 8092139 w 8092139"/>
              <a:gd name="connsiteY2" fmla="*/ 2708601 h 2708601"/>
              <a:gd name="connsiteX3" fmla="*/ 796 w 8092139"/>
              <a:gd name="connsiteY3" fmla="*/ 1725310 h 2708601"/>
              <a:gd name="connsiteX4" fmla="*/ 0 w 8092139"/>
              <a:gd name="connsiteY4" fmla="*/ 3977 h 2708601"/>
              <a:gd name="connsiteX0" fmla="*/ 0 w 8092139"/>
              <a:gd name="connsiteY0" fmla="*/ 0 h 2704624"/>
              <a:gd name="connsiteX1" fmla="*/ 8084603 w 8092139"/>
              <a:gd name="connsiteY1" fmla="*/ 3168 h 2704624"/>
              <a:gd name="connsiteX2" fmla="*/ 8092139 w 8092139"/>
              <a:gd name="connsiteY2" fmla="*/ 2704624 h 2704624"/>
              <a:gd name="connsiteX3" fmla="*/ 796 w 8092139"/>
              <a:gd name="connsiteY3" fmla="*/ 1721333 h 2704624"/>
              <a:gd name="connsiteX4" fmla="*/ 0 w 8092139"/>
              <a:gd name="connsiteY4" fmla="*/ 0 h 2704624"/>
              <a:gd name="connsiteX0" fmla="*/ 0 w 8092139"/>
              <a:gd name="connsiteY0" fmla="*/ 0 h 2704624"/>
              <a:gd name="connsiteX1" fmla="*/ 8089577 w 8092139"/>
              <a:gd name="connsiteY1" fmla="*/ 3168 h 2704624"/>
              <a:gd name="connsiteX2" fmla="*/ 8092139 w 8092139"/>
              <a:gd name="connsiteY2" fmla="*/ 2704624 h 2704624"/>
              <a:gd name="connsiteX3" fmla="*/ 796 w 8092139"/>
              <a:gd name="connsiteY3" fmla="*/ 1721333 h 2704624"/>
              <a:gd name="connsiteX4" fmla="*/ 0 w 8092139"/>
              <a:gd name="connsiteY4" fmla="*/ 0 h 2704624"/>
              <a:gd name="connsiteX0" fmla="*/ 0 w 8092139"/>
              <a:gd name="connsiteY0" fmla="*/ 0 h 2704624"/>
              <a:gd name="connsiteX1" fmla="*/ 8089577 w 8092139"/>
              <a:gd name="connsiteY1" fmla="*/ 396 h 2704624"/>
              <a:gd name="connsiteX2" fmla="*/ 8092139 w 8092139"/>
              <a:gd name="connsiteY2" fmla="*/ 2704624 h 2704624"/>
              <a:gd name="connsiteX3" fmla="*/ 796 w 8092139"/>
              <a:gd name="connsiteY3" fmla="*/ 1721333 h 2704624"/>
              <a:gd name="connsiteX4" fmla="*/ 0 w 8092139"/>
              <a:gd name="connsiteY4" fmla="*/ 0 h 2704624"/>
              <a:gd name="connsiteX0" fmla="*/ 0 w 8092139"/>
              <a:gd name="connsiteY0" fmla="*/ 0 h 2715713"/>
              <a:gd name="connsiteX1" fmla="*/ 8089577 w 8092139"/>
              <a:gd name="connsiteY1" fmla="*/ 396 h 2715713"/>
              <a:gd name="connsiteX2" fmla="*/ 8092139 w 8092139"/>
              <a:gd name="connsiteY2" fmla="*/ 2715713 h 2715713"/>
              <a:gd name="connsiteX3" fmla="*/ 796 w 8092139"/>
              <a:gd name="connsiteY3" fmla="*/ 1721333 h 2715713"/>
              <a:gd name="connsiteX4" fmla="*/ 0 w 8092139"/>
              <a:gd name="connsiteY4" fmla="*/ 0 h 2715713"/>
              <a:gd name="connsiteX0" fmla="*/ 0 w 8092139"/>
              <a:gd name="connsiteY0" fmla="*/ 4972 h 2720685"/>
              <a:gd name="connsiteX1" fmla="*/ 8089577 w 8092139"/>
              <a:gd name="connsiteY1" fmla="*/ 0 h 2720685"/>
              <a:gd name="connsiteX2" fmla="*/ 8092139 w 8092139"/>
              <a:gd name="connsiteY2" fmla="*/ 2720685 h 2720685"/>
              <a:gd name="connsiteX3" fmla="*/ 796 w 8092139"/>
              <a:gd name="connsiteY3" fmla="*/ 1726305 h 2720685"/>
              <a:gd name="connsiteX4" fmla="*/ 0 w 8092139"/>
              <a:gd name="connsiteY4" fmla="*/ 4972 h 2720685"/>
              <a:gd name="connsiteX0" fmla="*/ 0 w 8092139"/>
              <a:gd name="connsiteY0" fmla="*/ 4972 h 2720685"/>
              <a:gd name="connsiteX1" fmla="*/ 8089577 w 8092139"/>
              <a:gd name="connsiteY1" fmla="*/ 0 h 2720685"/>
              <a:gd name="connsiteX2" fmla="*/ 8092139 w 8092139"/>
              <a:gd name="connsiteY2" fmla="*/ 2720685 h 2720685"/>
              <a:gd name="connsiteX3" fmla="*/ 796 w 8092139"/>
              <a:gd name="connsiteY3" fmla="*/ 1726305 h 2720685"/>
              <a:gd name="connsiteX4" fmla="*/ 0 w 8092139"/>
              <a:gd name="connsiteY4" fmla="*/ 4972 h 2720685"/>
              <a:gd name="connsiteX0" fmla="*/ 0 w 8093744"/>
              <a:gd name="connsiteY0" fmla="*/ 0 h 2723765"/>
              <a:gd name="connsiteX1" fmla="*/ 8091182 w 8093744"/>
              <a:gd name="connsiteY1" fmla="*/ 3080 h 2723765"/>
              <a:gd name="connsiteX2" fmla="*/ 8093744 w 8093744"/>
              <a:gd name="connsiteY2" fmla="*/ 2723765 h 2723765"/>
              <a:gd name="connsiteX3" fmla="*/ 2401 w 8093744"/>
              <a:gd name="connsiteY3" fmla="*/ 1729385 h 2723765"/>
              <a:gd name="connsiteX4" fmla="*/ 0 w 8093744"/>
              <a:gd name="connsiteY4" fmla="*/ 0 h 2723765"/>
              <a:gd name="connsiteX0" fmla="*/ 0 w 8093744"/>
              <a:gd name="connsiteY0" fmla="*/ 0 h 2723765"/>
              <a:gd name="connsiteX1" fmla="*/ 8091182 w 8093744"/>
              <a:gd name="connsiteY1" fmla="*/ 3080 h 2723765"/>
              <a:gd name="connsiteX2" fmla="*/ 8093744 w 8093744"/>
              <a:gd name="connsiteY2" fmla="*/ 2723765 h 2723765"/>
              <a:gd name="connsiteX3" fmla="*/ 2401 w 8093744"/>
              <a:gd name="connsiteY3" fmla="*/ 1724016 h 2723765"/>
              <a:gd name="connsiteX4" fmla="*/ 0 w 8093744"/>
              <a:gd name="connsiteY4" fmla="*/ 0 h 2723765"/>
              <a:gd name="connsiteX0" fmla="*/ 0 w 8093744"/>
              <a:gd name="connsiteY0" fmla="*/ 0 h 2723765"/>
              <a:gd name="connsiteX1" fmla="*/ 8091182 w 8093744"/>
              <a:gd name="connsiteY1" fmla="*/ 3080 h 2723765"/>
              <a:gd name="connsiteX2" fmla="*/ 8093744 w 8093744"/>
              <a:gd name="connsiteY2" fmla="*/ 2723765 h 2723765"/>
              <a:gd name="connsiteX3" fmla="*/ 2401 w 8093744"/>
              <a:gd name="connsiteY3" fmla="*/ 1726700 h 2723765"/>
              <a:gd name="connsiteX4" fmla="*/ 0 w 8093744"/>
              <a:gd name="connsiteY4" fmla="*/ 0 h 2723765"/>
              <a:gd name="connsiteX0" fmla="*/ 0 w 8093744"/>
              <a:gd name="connsiteY0" fmla="*/ 0 h 2723765"/>
              <a:gd name="connsiteX1" fmla="*/ 8091182 w 8093744"/>
              <a:gd name="connsiteY1" fmla="*/ 3080 h 2723765"/>
              <a:gd name="connsiteX2" fmla="*/ 8093744 w 8093744"/>
              <a:gd name="connsiteY2" fmla="*/ 2723765 h 2723765"/>
              <a:gd name="connsiteX3" fmla="*/ 2401 w 8093744"/>
              <a:gd name="connsiteY3" fmla="*/ 1726700 h 2723765"/>
              <a:gd name="connsiteX4" fmla="*/ 0 w 8093744"/>
              <a:gd name="connsiteY4" fmla="*/ 0 h 2723765"/>
              <a:gd name="connsiteX0" fmla="*/ 0 w 8093744"/>
              <a:gd name="connsiteY0" fmla="*/ 0 h 2723765"/>
              <a:gd name="connsiteX1" fmla="*/ 8089602 w 8093744"/>
              <a:gd name="connsiteY1" fmla="*/ 3080 h 2723765"/>
              <a:gd name="connsiteX2" fmla="*/ 8093744 w 8093744"/>
              <a:gd name="connsiteY2" fmla="*/ 2723765 h 2723765"/>
              <a:gd name="connsiteX3" fmla="*/ 2401 w 8093744"/>
              <a:gd name="connsiteY3" fmla="*/ 1726700 h 2723765"/>
              <a:gd name="connsiteX4" fmla="*/ 0 w 8093744"/>
              <a:gd name="connsiteY4" fmla="*/ 0 h 2723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3744" h="2723765">
                <a:moveTo>
                  <a:pt x="0" y="0"/>
                </a:moveTo>
                <a:lnTo>
                  <a:pt x="8089602" y="3080"/>
                </a:lnTo>
                <a:cubicBezTo>
                  <a:pt x="8090983" y="909975"/>
                  <a:pt x="8092363" y="1816870"/>
                  <a:pt x="8093744" y="2723765"/>
                </a:cubicBezTo>
                <a:lnTo>
                  <a:pt x="2401" y="1726700"/>
                </a:lnTo>
                <a:cubicBezTo>
                  <a:pt x="814" y="1155133"/>
                  <a:pt x="1587" y="571567"/>
                  <a:pt x="0" y="0"/>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155"/>
          </a:p>
        </p:txBody>
      </p:sp>
      <p:sp>
        <p:nvSpPr>
          <p:cNvPr id="2" name="Title 1"/>
          <p:cNvSpPr>
            <a:spLocks noGrp="1"/>
          </p:cNvSpPr>
          <p:nvPr>
            <p:ph type="title"/>
          </p:nvPr>
        </p:nvSpPr>
        <p:spPr>
          <a:xfrm>
            <a:off x="623888" y="333375"/>
            <a:ext cx="10944225" cy="1525588"/>
          </a:xfrm>
        </p:spPr>
        <p:txBody>
          <a:bodyPr/>
          <a:lstStyle>
            <a:lvl1pP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BE6DCD9E-A3D1-41DA-B5C0-2422683DCD6B}"/>
              </a:ext>
            </a:extLst>
          </p:cNvPr>
          <p:cNvSpPr>
            <a:spLocks noGrp="1"/>
          </p:cNvSpPr>
          <p:nvPr>
            <p:ph type="body" sz="quarter" idx="14"/>
          </p:nvPr>
        </p:nvSpPr>
        <p:spPr>
          <a:xfrm>
            <a:off x="623888" y="2528888"/>
            <a:ext cx="10944225" cy="3779837"/>
          </a:xfrm>
        </p:spPr>
        <p:txBody>
          <a:bodyPr/>
          <a:lstStyle>
            <a:lvl1pPr marL="0" indent="0">
              <a:buFont typeface="Arial" panose="020B0604020202020204" pitchFamily="34" charset="0"/>
              <a:buNone/>
              <a:defRPr/>
            </a:lvl1pPr>
            <a:lvl2pPr marL="216000" indent="-216000">
              <a:buFont typeface="Arial" panose="020B0604020202020204" pitchFamily="34" charset="0"/>
              <a:buChar char="•"/>
              <a:defRPr/>
            </a:lvl2pPr>
            <a:lvl3pPr marL="216000" indent="-216000">
              <a:buFont typeface="Arial" panose="020B0604020202020204" pitchFamily="34" charset="0"/>
              <a:buChar char="•"/>
              <a:defRPr/>
            </a:lvl3pPr>
            <a:lvl4pPr marL="216000" indent="-216000">
              <a:buFont typeface="Arial" panose="020B0604020202020204" pitchFamily="34" charset="0"/>
              <a:buChar char="•"/>
              <a:defRPr/>
            </a:lvl4pPr>
            <a:lvl5pPr marL="216000" indent="-216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47085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1 C2">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29154A-D11B-41B1-A35F-A82119B6CE8D}"/>
              </a:ext>
            </a:extLst>
          </p:cNvPr>
          <p:cNvSpPr/>
          <p:nvPr userDrawn="1"/>
        </p:nvSpPr>
        <p:spPr>
          <a:xfrm>
            <a:off x="0" y="0"/>
            <a:ext cx="12196048" cy="2454751"/>
          </a:xfrm>
          <a:custGeom>
            <a:avLst/>
            <a:gdLst>
              <a:gd name="connsiteX0" fmla="*/ 0 w 7559675"/>
              <a:gd name="connsiteY0" fmla="*/ 0 h 2609849"/>
              <a:gd name="connsiteX1" fmla="*/ 7559675 w 7559675"/>
              <a:gd name="connsiteY1" fmla="*/ 0 h 2609849"/>
              <a:gd name="connsiteX2" fmla="*/ 7559675 w 7559675"/>
              <a:gd name="connsiteY2" fmla="*/ 2609849 h 2609849"/>
              <a:gd name="connsiteX3" fmla="*/ 0 w 7559675"/>
              <a:gd name="connsiteY3" fmla="*/ 2609849 h 2609849"/>
              <a:gd name="connsiteX4" fmla="*/ 0 w 7559675"/>
              <a:gd name="connsiteY4" fmla="*/ 0 h 2609849"/>
              <a:gd name="connsiteX0" fmla="*/ 0 w 7559675"/>
              <a:gd name="connsiteY0" fmla="*/ 0 h 2609849"/>
              <a:gd name="connsiteX1" fmla="*/ 7559675 w 7559675"/>
              <a:gd name="connsiteY1" fmla="*/ 0 h 2609849"/>
              <a:gd name="connsiteX2" fmla="*/ 7559675 w 7559675"/>
              <a:gd name="connsiteY2" fmla="*/ 2609849 h 2609849"/>
              <a:gd name="connsiteX3" fmla="*/ 0 w 7559675"/>
              <a:gd name="connsiteY3" fmla="*/ 1705177 h 2609849"/>
              <a:gd name="connsiteX4" fmla="*/ 0 w 7559675"/>
              <a:gd name="connsiteY4" fmla="*/ 0 h 2609849"/>
              <a:gd name="connsiteX0" fmla="*/ 0 w 7559675"/>
              <a:gd name="connsiteY0" fmla="*/ 0 h 2609849"/>
              <a:gd name="connsiteX1" fmla="*/ 7559675 w 7559675"/>
              <a:gd name="connsiteY1" fmla="*/ 0 h 2609849"/>
              <a:gd name="connsiteX2" fmla="*/ 7559675 w 7559675"/>
              <a:gd name="connsiteY2" fmla="*/ 2609849 h 2609849"/>
              <a:gd name="connsiteX3" fmla="*/ 4762 w 7559675"/>
              <a:gd name="connsiteY3" fmla="*/ 1714702 h 2609849"/>
              <a:gd name="connsiteX4" fmla="*/ 0 w 7559675"/>
              <a:gd name="connsiteY4" fmla="*/ 0 h 2609849"/>
              <a:gd name="connsiteX0" fmla="*/ 0 w 7559675"/>
              <a:gd name="connsiteY0" fmla="*/ 0 h 2609849"/>
              <a:gd name="connsiteX1" fmla="*/ 5749925 w 7559675"/>
              <a:gd name="connsiteY1" fmla="*/ 9525 h 2609849"/>
              <a:gd name="connsiteX2" fmla="*/ 7559675 w 7559675"/>
              <a:gd name="connsiteY2" fmla="*/ 2609849 h 2609849"/>
              <a:gd name="connsiteX3" fmla="*/ 4762 w 7559675"/>
              <a:gd name="connsiteY3" fmla="*/ 1714702 h 2609849"/>
              <a:gd name="connsiteX4" fmla="*/ 0 w 7559675"/>
              <a:gd name="connsiteY4" fmla="*/ 0 h 2609849"/>
              <a:gd name="connsiteX0" fmla="*/ 0 w 5749925"/>
              <a:gd name="connsiteY0" fmla="*/ 0 h 2276474"/>
              <a:gd name="connsiteX1" fmla="*/ 5749925 w 5749925"/>
              <a:gd name="connsiteY1" fmla="*/ 9525 h 2276474"/>
              <a:gd name="connsiteX2" fmla="*/ 4778375 w 5749925"/>
              <a:gd name="connsiteY2" fmla="*/ 2276474 h 2276474"/>
              <a:gd name="connsiteX3" fmla="*/ 4762 w 5749925"/>
              <a:gd name="connsiteY3" fmla="*/ 1714702 h 2276474"/>
              <a:gd name="connsiteX4" fmla="*/ 0 w 5749925"/>
              <a:gd name="connsiteY4" fmla="*/ 0 h 2276474"/>
              <a:gd name="connsiteX0" fmla="*/ 0 w 5756209"/>
              <a:gd name="connsiteY0" fmla="*/ 0 h 2276474"/>
              <a:gd name="connsiteX1" fmla="*/ 5756209 w 5756209"/>
              <a:gd name="connsiteY1" fmla="*/ 98 h 2276474"/>
              <a:gd name="connsiteX2" fmla="*/ 4778375 w 5756209"/>
              <a:gd name="connsiteY2" fmla="*/ 2276474 h 2276474"/>
              <a:gd name="connsiteX3" fmla="*/ 4762 w 5756209"/>
              <a:gd name="connsiteY3" fmla="*/ 1714702 h 2276474"/>
              <a:gd name="connsiteX4" fmla="*/ 0 w 5756209"/>
              <a:gd name="connsiteY4" fmla="*/ 0 h 2276474"/>
              <a:gd name="connsiteX0" fmla="*/ 0 w 5756209"/>
              <a:gd name="connsiteY0" fmla="*/ 0 h 2276474"/>
              <a:gd name="connsiteX1" fmla="*/ 5756209 w 5756209"/>
              <a:gd name="connsiteY1" fmla="*/ 98 h 2276474"/>
              <a:gd name="connsiteX2" fmla="*/ 4778375 w 5756209"/>
              <a:gd name="connsiteY2" fmla="*/ 2276474 h 2276474"/>
              <a:gd name="connsiteX3" fmla="*/ 796 w 5756209"/>
              <a:gd name="connsiteY3" fmla="*/ 1721333 h 2276474"/>
              <a:gd name="connsiteX4" fmla="*/ 0 w 5756209"/>
              <a:gd name="connsiteY4" fmla="*/ 0 h 2276474"/>
              <a:gd name="connsiteX0" fmla="*/ 0 w 5756209"/>
              <a:gd name="connsiteY0" fmla="*/ 0 h 2375948"/>
              <a:gd name="connsiteX1" fmla="*/ 5756209 w 5756209"/>
              <a:gd name="connsiteY1" fmla="*/ 98 h 2375948"/>
              <a:gd name="connsiteX2" fmla="*/ 5361407 w 5756209"/>
              <a:gd name="connsiteY2" fmla="*/ 2375948 h 2375948"/>
              <a:gd name="connsiteX3" fmla="*/ 796 w 5756209"/>
              <a:gd name="connsiteY3" fmla="*/ 1721333 h 2375948"/>
              <a:gd name="connsiteX4" fmla="*/ 0 w 5756209"/>
              <a:gd name="connsiteY4" fmla="*/ 0 h 2375948"/>
              <a:gd name="connsiteX0" fmla="*/ 0 w 5768395"/>
              <a:gd name="connsiteY0" fmla="*/ 3977 h 2379925"/>
              <a:gd name="connsiteX1" fmla="*/ 5768395 w 5768395"/>
              <a:gd name="connsiteY1" fmla="*/ 0 h 2379925"/>
              <a:gd name="connsiteX2" fmla="*/ 5361407 w 5768395"/>
              <a:gd name="connsiteY2" fmla="*/ 2379925 h 2379925"/>
              <a:gd name="connsiteX3" fmla="*/ 796 w 5768395"/>
              <a:gd name="connsiteY3" fmla="*/ 1725310 h 2379925"/>
              <a:gd name="connsiteX4" fmla="*/ 0 w 5768395"/>
              <a:gd name="connsiteY4" fmla="*/ 3977 h 2379925"/>
              <a:gd name="connsiteX0" fmla="*/ 0 w 8092139"/>
              <a:gd name="connsiteY0" fmla="*/ 3977 h 2708601"/>
              <a:gd name="connsiteX1" fmla="*/ 5768395 w 8092139"/>
              <a:gd name="connsiteY1" fmla="*/ 0 h 2708601"/>
              <a:gd name="connsiteX2" fmla="*/ 8092139 w 8092139"/>
              <a:gd name="connsiteY2" fmla="*/ 2708601 h 2708601"/>
              <a:gd name="connsiteX3" fmla="*/ 796 w 8092139"/>
              <a:gd name="connsiteY3" fmla="*/ 1725310 h 2708601"/>
              <a:gd name="connsiteX4" fmla="*/ 0 w 8092139"/>
              <a:gd name="connsiteY4" fmla="*/ 3977 h 2708601"/>
              <a:gd name="connsiteX0" fmla="*/ 0 w 8092139"/>
              <a:gd name="connsiteY0" fmla="*/ 0 h 2704624"/>
              <a:gd name="connsiteX1" fmla="*/ 8084603 w 8092139"/>
              <a:gd name="connsiteY1" fmla="*/ 3168 h 2704624"/>
              <a:gd name="connsiteX2" fmla="*/ 8092139 w 8092139"/>
              <a:gd name="connsiteY2" fmla="*/ 2704624 h 2704624"/>
              <a:gd name="connsiteX3" fmla="*/ 796 w 8092139"/>
              <a:gd name="connsiteY3" fmla="*/ 1721333 h 2704624"/>
              <a:gd name="connsiteX4" fmla="*/ 0 w 8092139"/>
              <a:gd name="connsiteY4" fmla="*/ 0 h 2704624"/>
              <a:gd name="connsiteX0" fmla="*/ 0 w 8092139"/>
              <a:gd name="connsiteY0" fmla="*/ 0 h 2704624"/>
              <a:gd name="connsiteX1" fmla="*/ 8089577 w 8092139"/>
              <a:gd name="connsiteY1" fmla="*/ 3168 h 2704624"/>
              <a:gd name="connsiteX2" fmla="*/ 8092139 w 8092139"/>
              <a:gd name="connsiteY2" fmla="*/ 2704624 h 2704624"/>
              <a:gd name="connsiteX3" fmla="*/ 796 w 8092139"/>
              <a:gd name="connsiteY3" fmla="*/ 1721333 h 2704624"/>
              <a:gd name="connsiteX4" fmla="*/ 0 w 8092139"/>
              <a:gd name="connsiteY4" fmla="*/ 0 h 2704624"/>
              <a:gd name="connsiteX0" fmla="*/ 0 w 8092139"/>
              <a:gd name="connsiteY0" fmla="*/ 0 h 2704624"/>
              <a:gd name="connsiteX1" fmla="*/ 8089577 w 8092139"/>
              <a:gd name="connsiteY1" fmla="*/ 396 h 2704624"/>
              <a:gd name="connsiteX2" fmla="*/ 8092139 w 8092139"/>
              <a:gd name="connsiteY2" fmla="*/ 2704624 h 2704624"/>
              <a:gd name="connsiteX3" fmla="*/ 796 w 8092139"/>
              <a:gd name="connsiteY3" fmla="*/ 1721333 h 2704624"/>
              <a:gd name="connsiteX4" fmla="*/ 0 w 8092139"/>
              <a:gd name="connsiteY4" fmla="*/ 0 h 2704624"/>
              <a:gd name="connsiteX0" fmla="*/ 0 w 8092139"/>
              <a:gd name="connsiteY0" fmla="*/ 0 h 2715713"/>
              <a:gd name="connsiteX1" fmla="*/ 8089577 w 8092139"/>
              <a:gd name="connsiteY1" fmla="*/ 396 h 2715713"/>
              <a:gd name="connsiteX2" fmla="*/ 8092139 w 8092139"/>
              <a:gd name="connsiteY2" fmla="*/ 2715713 h 2715713"/>
              <a:gd name="connsiteX3" fmla="*/ 796 w 8092139"/>
              <a:gd name="connsiteY3" fmla="*/ 1721333 h 2715713"/>
              <a:gd name="connsiteX4" fmla="*/ 0 w 8092139"/>
              <a:gd name="connsiteY4" fmla="*/ 0 h 2715713"/>
              <a:gd name="connsiteX0" fmla="*/ 0 w 8092139"/>
              <a:gd name="connsiteY0" fmla="*/ 4972 h 2720685"/>
              <a:gd name="connsiteX1" fmla="*/ 8089577 w 8092139"/>
              <a:gd name="connsiteY1" fmla="*/ 0 h 2720685"/>
              <a:gd name="connsiteX2" fmla="*/ 8092139 w 8092139"/>
              <a:gd name="connsiteY2" fmla="*/ 2720685 h 2720685"/>
              <a:gd name="connsiteX3" fmla="*/ 796 w 8092139"/>
              <a:gd name="connsiteY3" fmla="*/ 1726305 h 2720685"/>
              <a:gd name="connsiteX4" fmla="*/ 0 w 8092139"/>
              <a:gd name="connsiteY4" fmla="*/ 4972 h 2720685"/>
              <a:gd name="connsiteX0" fmla="*/ 0 w 8092139"/>
              <a:gd name="connsiteY0" fmla="*/ 4972 h 2720685"/>
              <a:gd name="connsiteX1" fmla="*/ 8089577 w 8092139"/>
              <a:gd name="connsiteY1" fmla="*/ 0 h 2720685"/>
              <a:gd name="connsiteX2" fmla="*/ 8092139 w 8092139"/>
              <a:gd name="connsiteY2" fmla="*/ 2720685 h 2720685"/>
              <a:gd name="connsiteX3" fmla="*/ 796 w 8092139"/>
              <a:gd name="connsiteY3" fmla="*/ 1726305 h 2720685"/>
              <a:gd name="connsiteX4" fmla="*/ 0 w 8092139"/>
              <a:gd name="connsiteY4" fmla="*/ 4972 h 2720685"/>
              <a:gd name="connsiteX0" fmla="*/ 0 w 8093744"/>
              <a:gd name="connsiteY0" fmla="*/ 0 h 2723765"/>
              <a:gd name="connsiteX1" fmla="*/ 8091182 w 8093744"/>
              <a:gd name="connsiteY1" fmla="*/ 3080 h 2723765"/>
              <a:gd name="connsiteX2" fmla="*/ 8093744 w 8093744"/>
              <a:gd name="connsiteY2" fmla="*/ 2723765 h 2723765"/>
              <a:gd name="connsiteX3" fmla="*/ 2401 w 8093744"/>
              <a:gd name="connsiteY3" fmla="*/ 1729385 h 2723765"/>
              <a:gd name="connsiteX4" fmla="*/ 0 w 8093744"/>
              <a:gd name="connsiteY4" fmla="*/ 0 h 2723765"/>
              <a:gd name="connsiteX0" fmla="*/ 0 w 8093744"/>
              <a:gd name="connsiteY0" fmla="*/ 0 h 2723765"/>
              <a:gd name="connsiteX1" fmla="*/ 8091182 w 8093744"/>
              <a:gd name="connsiteY1" fmla="*/ 3080 h 2723765"/>
              <a:gd name="connsiteX2" fmla="*/ 8093744 w 8093744"/>
              <a:gd name="connsiteY2" fmla="*/ 2723765 h 2723765"/>
              <a:gd name="connsiteX3" fmla="*/ 2401 w 8093744"/>
              <a:gd name="connsiteY3" fmla="*/ 1724016 h 2723765"/>
              <a:gd name="connsiteX4" fmla="*/ 0 w 8093744"/>
              <a:gd name="connsiteY4" fmla="*/ 0 h 2723765"/>
              <a:gd name="connsiteX0" fmla="*/ 0 w 8093744"/>
              <a:gd name="connsiteY0" fmla="*/ 0 h 2723765"/>
              <a:gd name="connsiteX1" fmla="*/ 8091182 w 8093744"/>
              <a:gd name="connsiteY1" fmla="*/ 3080 h 2723765"/>
              <a:gd name="connsiteX2" fmla="*/ 8093744 w 8093744"/>
              <a:gd name="connsiteY2" fmla="*/ 2723765 h 2723765"/>
              <a:gd name="connsiteX3" fmla="*/ 2401 w 8093744"/>
              <a:gd name="connsiteY3" fmla="*/ 1726700 h 2723765"/>
              <a:gd name="connsiteX4" fmla="*/ 0 w 8093744"/>
              <a:gd name="connsiteY4" fmla="*/ 0 h 2723765"/>
              <a:gd name="connsiteX0" fmla="*/ 0 w 8093744"/>
              <a:gd name="connsiteY0" fmla="*/ 0 h 2723765"/>
              <a:gd name="connsiteX1" fmla="*/ 8091182 w 8093744"/>
              <a:gd name="connsiteY1" fmla="*/ 3080 h 2723765"/>
              <a:gd name="connsiteX2" fmla="*/ 8093744 w 8093744"/>
              <a:gd name="connsiteY2" fmla="*/ 2723765 h 2723765"/>
              <a:gd name="connsiteX3" fmla="*/ 2401 w 8093744"/>
              <a:gd name="connsiteY3" fmla="*/ 1726700 h 2723765"/>
              <a:gd name="connsiteX4" fmla="*/ 0 w 8093744"/>
              <a:gd name="connsiteY4" fmla="*/ 0 h 2723765"/>
              <a:gd name="connsiteX0" fmla="*/ 0 w 8093744"/>
              <a:gd name="connsiteY0" fmla="*/ 0 h 2723765"/>
              <a:gd name="connsiteX1" fmla="*/ 8089602 w 8093744"/>
              <a:gd name="connsiteY1" fmla="*/ 3080 h 2723765"/>
              <a:gd name="connsiteX2" fmla="*/ 8093744 w 8093744"/>
              <a:gd name="connsiteY2" fmla="*/ 2723765 h 2723765"/>
              <a:gd name="connsiteX3" fmla="*/ 2401 w 8093744"/>
              <a:gd name="connsiteY3" fmla="*/ 1726700 h 2723765"/>
              <a:gd name="connsiteX4" fmla="*/ 0 w 8093744"/>
              <a:gd name="connsiteY4" fmla="*/ 0 h 2723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3744" h="2723765">
                <a:moveTo>
                  <a:pt x="0" y="0"/>
                </a:moveTo>
                <a:lnTo>
                  <a:pt x="8089602" y="3080"/>
                </a:lnTo>
                <a:cubicBezTo>
                  <a:pt x="8090983" y="909975"/>
                  <a:pt x="8092363" y="1816870"/>
                  <a:pt x="8093744" y="2723765"/>
                </a:cubicBezTo>
                <a:lnTo>
                  <a:pt x="2401" y="1726700"/>
                </a:lnTo>
                <a:cubicBezTo>
                  <a:pt x="814" y="1155133"/>
                  <a:pt x="1587" y="571567"/>
                  <a:pt x="0" y="0"/>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155"/>
          </a:p>
        </p:txBody>
      </p:sp>
      <p:sp>
        <p:nvSpPr>
          <p:cNvPr id="2" name="Title 1"/>
          <p:cNvSpPr>
            <a:spLocks noGrp="1"/>
          </p:cNvSpPr>
          <p:nvPr>
            <p:ph type="title"/>
          </p:nvPr>
        </p:nvSpPr>
        <p:spPr>
          <a:xfrm>
            <a:off x="623888" y="333375"/>
            <a:ext cx="10944225" cy="1525588"/>
          </a:xfrm>
        </p:spPr>
        <p:txBody>
          <a:bodyPr/>
          <a:lstStyle>
            <a:lvl1pPr>
              <a:defRPr>
                <a:solidFill>
                  <a:schemeClr val="bg1"/>
                </a:solidFill>
              </a:defRPr>
            </a:lvl1pPr>
          </a:lstStyle>
          <a:p>
            <a:r>
              <a:rPr lang="en-US"/>
              <a:t>Click to edit Master title style</a:t>
            </a:r>
          </a:p>
        </p:txBody>
      </p:sp>
      <p:sp>
        <p:nvSpPr>
          <p:cNvPr id="4" name="Content Placeholder 3"/>
          <p:cNvSpPr>
            <a:spLocks noGrp="1"/>
          </p:cNvSpPr>
          <p:nvPr>
            <p:ph sz="quarter" idx="15"/>
          </p:nvPr>
        </p:nvSpPr>
        <p:spPr>
          <a:xfrm>
            <a:off x="6456363" y="2528888"/>
            <a:ext cx="5111750" cy="3779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a:extLst>
              <a:ext uri="{FF2B5EF4-FFF2-40B4-BE49-F238E27FC236}">
                <a16:creationId xmlns:a16="http://schemas.microsoft.com/office/drawing/2014/main" id="{98E61B7F-6CB9-460A-850E-B81BD42EF968}"/>
              </a:ext>
            </a:extLst>
          </p:cNvPr>
          <p:cNvSpPr>
            <a:spLocks noGrp="1"/>
          </p:cNvSpPr>
          <p:nvPr>
            <p:ph sz="quarter" idx="16"/>
          </p:nvPr>
        </p:nvSpPr>
        <p:spPr>
          <a:xfrm>
            <a:off x="623888" y="2528888"/>
            <a:ext cx="5111750" cy="3779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47159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1 C3">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29154A-D11B-41B1-A35F-A82119B6CE8D}"/>
              </a:ext>
            </a:extLst>
          </p:cNvPr>
          <p:cNvSpPr/>
          <p:nvPr userDrawn="1"/>
        </p:nvSpPr>
        <p:spPr>
          <a:xfrm>
            <a:off x="0" y="0"/>
            <a:ext cx="12196048" cy="2454751"/>
          </a:xfrm>
          <a:custGeom>
            <a:avLst/>
            <a:gdLst>
              <a:gd name="connsiteX0" fmla="*/ 0 w 7559675"/>
              <a:gd name="connsiteY0" fmla="*/ 0 h 2609849"/>
              <a:gd name="connsiteX1" fmla="*/ 7559675 w 7559675"/>
              <a:gd name="connsiteY1" fmla="*/ 0 h 2609849"/>
              <a:gd name="connsiteX2" fmla="*/ 7559675 w 7559675"/>
              <a:gd name="connsiteY2" fmla="*/ 2609849 h 2609849"/>
              <a:gd name="connsiteX3" fmla="*/ 0 w 7559675"/>
              <a:gd name="connsiteY3" fmla="*/ 2609849 h 2609849"/>
              <a:gd name="connsiteX4" fmla="*/ 0 w 7559675"/>
              <a:gd name="connsiteY4" fmla="*/ 0 h 2609849"/>
              <a:gd name="connsiteX0" fmla="*/ 0 w 7559675"/>
              <a:gd name="connsiteY0" fmla="*/ 0 h 2609849"/>
              <a:gd name="connsiteX1" fmla="*/ 7559675 w 7559675"/>
              <a:gd name="connsiteY1" fmla="*/ 0 h 2609849"/>
              <a:gd name="connsiteX2" fmla="*/ 7559675 w 7559675"/>
              <a:gd name="connsiteY2" fmla="*/ 2609849 h 2609849"/>
              <a:gd name="connsiteX3" fmla="*/ 0 w 7559675"/>
              <a:gd name="connsiteY3" fmla="*/ 1705177 h 2609849"/>
              <a:gd name="connsiteX4" fmla="*/ 0 w 7559675"/>
              <a:gd name="connsiteY4" fmla="*/ 0 h 2609849"/>
              <a:gd name="connsiteX0" fmla="*/ 0 w 7559675"/>
              <a:gd name="connsiteY0" fmla="*/ 0 h 2609849"/>
              <a:gd name="connsiteX1" fmla="*/ 7559675 w 7559675"/>
              <a:gd name="connsiteY1" fmla="*/ 0 h 2609849"/>
              <a:gd name="connsiteX2" fmla="*/ 7559675 w 7559675"/>
              <a:gd name="connsiteY2" fmla="*/ 2609849 h 2609849"/>
              <a:gd name="connsiteX3" fmla="*/ 4762 w 7559675"/>
              <a:gd name="connsiteY3" fmla="*/ 1714702 h 2609849"/>
              <a:gd name="connsiteX4" fmla="*/ 0 w 7559675"/>
              <a:gd name="connsiteY4" fmla="*/ 0 h 2609849"/>
              <a:gd name="connsiteX0" fmla="*/ 0 w 7559675"/>
              <a:gd name="connsiteY0" fmla="*/ 0 h 2609849"/>
              <a:gd name="connsiteX1" fmla="*/ 5749925 w 7559675"/>
              <a:gd name="connsiteY1" fmla="*/ 9525 h 2609849"/>
              <a:gd name="connsiteX2" fmla="*/ 7559675 w 7559675"/>
              <a:gd name="connsiteY2" fmla="*/ 2609849 h 2609849"/>
              <a:gd name="connsiteX3" fmla="*/ 4762 w 7559675"/>
              <a:gd name="connsiteY3" fmla="*/ 1714702 h 2609849"/>
              <a:gd name="connsiteX4" fmla="*/ 0 w 7559675"/>
              <a:gd name="connsiteY4" fmla="*/ 0 h 2609849"/>
              <a:gd name="connsiteX0" fmla="*/ 0 w 5749925"/>
              <a:gd name="connsiteY0" fmla="*/ 0 h 2276474"/>
              <a:gd name="connsiteX1" fmla="*/ 5749925 w 5749925"/>
              <a:gd name="connsiteY1" fmla="*/ 9525 h 2276474"/>
              <a:gd name="connsiteX2" fmla="*/ 4778375 w 5749925"/>
              <a:gd name="connsiteY2" fmla="*/ 2276474 h 2276474"/>
              <a:gd name="connsiteX3" fmla="*/ 4762 w 5749925"/>
              <a:gd name="connsiteY3" fmla="*/ 1714702 h 2276474"/>
              <a:gd name="connsiteX4" fmla="*/ 0 w 5749925"/>
              <a:gd name="connsiteY4" fmla="*/ 0 h 2276474"/>
              <a:gd name="connsiteX0" fmla="*/ 0 w 5756209"/>
              <a:gd name="connsiteY0" fmla="*/ 0 h 2276474"/>
              <a:gd name="connsiteX1" fmla="*/ 5756209 w 5756209"/>
              <a:gd name="connsiteY1" fmla="*/ 98 h 2276474"/>
              <a:gd name="connsiteX2" fmla="*/ 4778375 w 5756209"/>
              <a:gd name="connsiteY2" fmla="*/ 2276474 h 2276474"/>
              <a:gd name="connsiteX3" fmla="*/ 4762 w 5756209"/>
              <a:gd name="connsiteY3" fmla="*/ 1714702 h 2276474"/>
              <a:gd name="connsiteX4" fmla="*/ 0 w 5756209"/>
              <a:gd name="connsiteY4" fmla="*/ 0 h 2276474"/>
              <a:gd name="connsiteX0" fmla="*/ 0 w 5756209"/>
              <a:gd name="connsiteY0" fmla="*/ 0 h 2276474"/>
              <a:gd name="connsiteX1" fmla="*/ 5756209 w 5756209"/>
              <a:gd name="connsiteY1" fmla="*/ 98 h 2276474"/>
              <a:gd name="connsiteX2" fmla="*/ 4778375 w 5756209"/>
              <a:gd name="connsiteY2" fmla="*/ 2276474 h 2276474"/>
              <a:gd name="connsiteX3" fmla="*/ 796 w 5756209"/>
              <a:gd name="connsiteY3" fmla="*/ 1721333 h 2276474"/>
              <a:gd name="connsiteX4" fmla="*/ 0 w 5756209"/>
              <a:gd name="connsiteY4" fmla="*/ 0 h 2276474"/>
              <a:gd name="connsiteX0" fmla="*/ 0 w 5756209"/>
              <a:gd name="connsiteY0" fmla="*/ 0 h 2375948"/>
              <a:gd name="connsiteX1" fmla="*/ 5756209 w 5756209"/>
              <a:gd name="connsiteY1" fmla="*/ 98 h 2375948"/>
              <a:gd name="connsiteX2" fmla="*/ 5361407 w 5756209"/>
              <a:gd name="connsiteY2" fmla="*/ 2375948 h 2375948"/>
              <a:gd name="connsiteX3" fmla="*/ 796 w 5756209"/>
              <a:gd name="connsiteY3" fmla="*/ 1721333 h 2375948"/>
              <a:gd name="connsiteX4" fmla="*/ 0 w 5756209"/>
              <a:gd name="connsiteY4" fmla="*/ 0 h 2375948"/>
              <a:gd name="connsiteX0" fmla="*/ 0 w 5768395"/>
              <a:gd name="connsiteY0" fmla="*/ 3977 h 2379925"/>
              <a:gd name="connsiteX1" fmla="*/ 5768395 w 5768395"/>
              <a:gd name="connsiteY1" fmla="*/ 0 h 2379925"/>
              <a:gd name="connsiteX2" fmla="*/ 5361407 w 5768395"/>
              <a:gd name="connsiteY2" fmla="*/ 2379925 h 2379925"/>
              <a:gd name="connsiteX3" fmla="*/ 796 w 5768395"/>
              <a:gd name="connsiteY3" fmla="*/ 1725310 h 2379925"/>
              <a:gd name="connsiteX4" fmla="*/ 0 w 5768395"/>
              <a:gd name="connsiteY4" fmla="*/ 3977 h 2379925"/>
              <a:gd name="connsiteX0" fmla="*/ 0 w 8092139"/>
              <a:gd name="connsiteY0" fmla="*/ 3977 h 2708601"/>
              <a:gd name="connsiteX1" fmla="*/ 5768395 w 8092139"/>
              <a:gd name="connsiteY1" fmla="*/ 0 h 2708601"/>
              <a:gd name="connsiteX2" fmla="*/ 8092139 w 8092139"/>
              <a:gd name="connsiteY2" fmla="*/ 2708601 h 2708601"/>
              <a:gd name="connsiteX3" fmla="*/ 796 w 8092139"/>
              <a:gd name="connsiteY3" fmla="*/ 1725310 h 2708601"/>
              <a:gd name="connsiteX4" fmla="*/ 0 w 8092139"/>
              <a:gd name="connsiteY4" fmla="*/ 3977 h 2708601"/>
              <a:gd name="connsiteX0" fmla="*/ 0 w 8092139"/>
              <a:gd name="connsiteY0" fmla="*/ 0 h 2704624"/>
              <a:gd name="connsiteX1" fmla="*/ 8084603 w 8092139"/>
              <a:gd name="connsiteY1" fmla="*/ 3168 h 2704624"/>
              <a:gd name="connsiteX2" fmla="*/ 8092139 w 8092139"/>
              <a:gd name="connsiteY2" fmla="*/ 2704624 h 2704624"/>
              <a:gd name="connsiteX3" fmla="*/ 796 w 8092139"/>
              <a:gd name="connsiteY3" fmla="*/ 1721333 h 2704624"/>
              <a:gd name="connsiteX4" fmla="*/ 0 w 8092139"/>
              <a:gd name="connsiteY4" fmla="*/ 0 h 2704624"/>
              <a:gd name="connsiteX0" fmla="*/ 0 w 8092139"/>
              <a:gd name="connsiteY0" fmla="*/ 0 h 2704624"/>
              <a:gd name="connsiteX1" fmla="*/ 8089577 w 8092139"/>
              <a:gd name="connsiteY1" fmla="*/ 3168 h 2704624"/>
              <a:gd name="connsiteX2" fmla="*/ 8092139 w 8092139"/>
              <a:gd name="connsiteY2" fmla="*/ 2704624 h 2704624"/>
              <a:gd name="connsiteX3" fmla="*/ 796 w 8092139"/>
              <a:gd name="connsiteY3" fmla="*/ 1721333 h 2704624"/>
              <a:gd name="connsiteX4" fmla="*/ 0 w 8092139"/>
              <a:gd name="connsiteY4" fmla="*/ 0 h 2704624"/>
              <a:gd name="connsiteX0" fmla="*/ 0 w 8092139"/>
              <a:gd name="connsiteY0" fmla="*/ 0 h 2704624"/>
              <a:gd name="connsiteX1" fmla="*/ 8089577 w 8092139"/>
              <a:gd name="connsiteY1" fmla="*/ 396 h 2704624"/>
              <a:gd name="connsiteX2" fmla="*/ 8092139 w 8092139"/>
              <a:gd name="connsiteY2" fmla="*/ 2704624 h 2704624"/>
              <a:gd name="connsiteX3" fmla="*/ 796 w 8092139"/>
              <a:gd name="connsiteY3" fmla="*/ 1721333 h 2704624"/>
              <a:gd name="connsiteX4" fmla="*/ 0 w 8092139"/>
              <a:gd name="connsiteY4" fmla="*/ 0 h 2704624"/>
              <a:gd name="connsiteX0" fmla="*/ 0 w 8092139"/>
              <a:gd name="connsiteY0" fmla="*/ 0 h 2715713"/>
              <a:gd name="connsiteX1" fmla="*/ 8089577 w 8092139"/>
              <a:gd name="connsiteY1" fmla="*/ 396 h 2715713"/>
              <a:gd name="connsiteX2" fmla="*/ 8092139 w 8092139"/>
              <a:gd name="connsiteY2" fmla="*/ 2715713 h 2715713"/>
              <a:gd name="connsiteX3" fmla="*/ 796 w 8092139"/>
              <a:gd name="connsiteY3" fmla="*/ 1721333 h 2715713"/>
              <a:gd name="connsiteX4" fmla="*/ 0 w 8092139"/>
              <a:gd name="connsiteY4" fmla="*/ 0 h 2715713"/>
              <a:gd name="connsiteX0" fmla="*/ 0 w 8092139"/>
              <a:gd name="connsiteY0" fmla="*/ 4972 h 2720685"/>
              <a:gd name="connsiteX1" fmla="*/ 8089577 w 8092139"/>
              <a:gd name="connsiteY1" fmla="*/ 0 h 2720685"/>
              <a:gd name="connsiteX2" fmla="*/ 8092139 w 8092139"/>
              <a:gd name="connsiteY2" fmla="*/ 2720685 h 2720685"/>
              <a:gd name="connsiteX3" fmla="*/ 796 w 8092139"/>
              <a:gd name="connsiteY3" fmla="*/ 1726305 h 2720685"/>
              <a:gd name="connsiteX4" fmla="*/ 0 w 8092139"/>
              <a:gd name="connsiteY4" fmla="*/ 4972 h 2720685"/>
              <a:gd name="connsiteX0" fmla="*/ 0 w 8092139"/>
              <a:gd name="connsiteY0" fmla="*/ 4972 h 2720685"/>
              <a:gd name="connsiteX1" fmla="*/ 8089577 w 8092139"/>
              <a:gd name="connsiteY1" fmla="*/ 0 h 2720685"/>
              <a:gd name="connsiteX2" fmla="*/ 8092139 w 8092139"/>
              <a:gd name="connsiteY2" fmla="*/ 2720685 h 2720685"/>
              <a:gd name="connsiteX3" fmla="*/ 796 w 8092139"/>
              <a:gd name="connsiteY3" fmla="*/ 1726305 h 2720685"/>
              <a:gd name="connsiteX4" fmla="*/ 0 w 8092139"/>
              <a:gd name="connsiteY4" fmla="*/ 4972 h 2720685"/>
              <a:gd name="connsiteX0" fmla="*/ 0 w 8093744"/>
              <a:gd name="connsiteY0" fmla="*/ 0 h 2723765"/>
              <a:gd name="connsiteX1" fmla="*/ 8091182 w 8093744"/>
              <a:gd name="connsiteY1" fmla="*/ 3080 h 2723765"/>
              <a:gd name="connsiteX2" fmla="*/ 8093744 w 8093744"/>
              <a:gd name="connsiteY2" fmla="*/ 2723765 h 2723765"/>
              <a:gd name="connsiteX3" fmla="*/ 2401 w 8093744"/>
              <a:gd name="connsiteY3" fmla="*/ 1729385 h 2723765"/>
              <a:gd name="connsiteX4" fmla="*/ 0 w 8093744"/>
              <a:gd name="connsiteY4" fmla="*/ 0 h 2723765"/>
              <a:gd name="connsiteX0" fmla="*/ 0 w 8093744"/>
              <a:gd name="connsiteY0" fmla="*/ 0 h 2723765"/>
              <a:gd name="connsiteX1" fmla="*/ 8091182 w 8093744"/>
              <a:gd name="connsiteY1" fmla="*/ 3080 h 2723765"/>
              <a:gd name="connsiteX2" fmla="*/ 8093744 w 8093744"/>
              <a:gd name="connsiteY2" fmla="*/ 2723765 h 2723765"/>
              <a:gd name="connsiteX3" fmla="*/ 2401 w 8093744"/>
              <a:gd name="connsiteY3" fmla="*/ 1724016 h 2723765"/>
              <a:gd name="connsiteX4" fmla="*/ 0 w 8093744"/>
              <a:gd name="connsiteY4" fmla="*/ 0 h 2723765"/>
              <a:gd name="connsiteX0" fmla="*/ 0 w 8093744"/>
              <a:gd name="connsiteY0" fmla="*/ 0 h 2723765"/>
              <a:gd name="connsiteX1" fmla="*/ 8091182 w 8093744"/>
              <a:gd name="connsiteY1" fmla="*/ 3080 h 2723765"/>
              <a:gd name="connsiteX2" fmla="*/ 8093744 w 8093744"/>
              <a:gd name="connsiteY2" fmla="*/ 2723765 h 2723765"/>
              <a:gd name="connsiteX3" fmla="*/ 2401 w 8093744"/>
              <a:gd name="connsiteY3" fmla="*/ 1726700 h 2723765"/>
              <a:gd name="connsiteX4" fmla="*/ 0 w 8093744"/>
              <a:gd name="connsiteY4" fmla="*/ 0 h 2723765"/>
              <a:gd name="connsiteX0" fmla="*/ 0 w 8093744"/>
              <a:gd name="connsiteY0" fmla="*/ 0 h 2723765"/>
              <a:gd name="connsiteX1" fmla="*/ 8091182 w 8093744"/>
              <a:gd name="connsiteY1" fmla="*/ 3080 h 2723765"/>
              <a:gd name="connsiteX2" fmla="*/ 8093744 w 8093744"/>
              <a:gd name="connsiteY2" fmla="*/ 2723765 h 2723765"/>
              <a:gd name="connsiteX3" fmla="*/ 2401 w 8093744"/>
              <a:gd name="connsiteY3" fmla="*/ 1726700 h 2723765"/>
              <a:gd name="connsiteX4" fmla="*/ 0 w 8093744"/>
              <a:gd name="connsiteY4" fmla="*/ 0 h 2723765"/>
              <a:gd name="connsiteX0" fmla="*/ 0 w 8093744"/>
              <a:gd name="connsiteY0" fmla="*/ 0 h 2723765"/>
              <a:gd name="connsiteX1" fmla="*/ 8089602 w 8093744"/>
              <a:gd name="connsiteY1" fmla="*/ 3080 h 2723765"/>
              <a:gd name="connsiteX2" fmla="*/ 8093744 w 8093744"/>
              <a:gd name="connsiteY2" fmla="*/ 2723765 h 2723765"/>
              <a:gd name="connsiteX3" fmla="*/ 2401 w 8093744"/>
              <a:gd name="connsiteY3" fmla="*/ 1726700 h 2723765"/>
              <a:gd name="connsiteX4" fmla="*/ 0 w 8093744"/>
              <a:gd name="connsiteY4" fmla="*/ 0 h 2723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3744" h="2723765">
                <a:moveTo>
                  <a:pt x="0" y="0"/>
                </a:moveTo>
                <a:lnTo>
                  <a:pt x="8089602" y="3080"/>
                </a:lnTo>
                <a:cubicBezTo>
                  <a:pt x="8090983" y="909975"/>
                  <a:pt x="8092363" y="1816870"/>
                  <a:pt x="8093744" y="2723765"/>
                </a:cubicBezTo>
                <a:lnTo>
                  <a:pt x="2401" y="1726700"/>
                </a:lnTo>
                <a:cubicBezTo>
                  <a:pt x="814" y="1155133"/>
                  <a:pt x="1587" y="571567"/>
                  <a:pt x="0" y="0"/>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155"/>
          </a:p>
        </p:txBody>
      </p:sp>
      <p:sp>
        <p:nvSpPr>
          <p:cNvPr id="2" name="Title 1"/>
          <p:cNvSpPr>
            <a:spLocks noGrp="1"/>
          </p:cNvSpPr>
          <p:nvPr>
            <p:ph type="title"/>
          </p:nvPr>
        </p:nvSpPr>
        <p:spPr>
          <a:xfrm>
            <a:off x="623888" y="333375"/>
            <a:ext cx="10944225" cy="1525588"/>
          </a:xfrm>
        </p:spPr>
        <p:txBody>
          <a:bodyPr/>
          <a:lstStyle>
            <a:lvl1pPr>
              <a:defRPr>
                <a:solidFill>
                  <a:schemeClr val="bg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98E61B7F-6CB9-460A-850E-B81BD42EF968}"/>
              </a:ext>
            </a:extLst>
          </p:cNvPr>
          <p:cNvSpPr>
            <a:spLocks noGrp="1"/>
          </p:cNvSpPr>
          <p:nvPr>
            <p:ph sz="quarter" idx="16"/>
          </p:nvPr>
        </p:nvSpPr>
        <p:spPr>
          <a:xfrm>
            <a:off x="623887" y="2528888"/>
            <a:ext cx="10944225" cy="3779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91418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1 B1">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29154A-D11B-41B1-A35F-A82119B6CE8D}"/>
              </a:ext>
            </a:extLst>
          </p:cNvPr>
          <p:cNvSpPr/>
          <p:nvPr userDrawn="1"/>
        </p:nvSpPr>
        <p:spPr>
          <a:xfrm>
            <a:off x="0" y="0"/>
            <a:ext cx="12196048" cy="2454751"/>
          </a:xfrm>
          <a:custGeom>
            <a:avLst/>
            <a:gdLst>
              <a:gd name="connsiteX0" fmla="*/ 0 w 7559675"/>
              <a:gd name="connsiteY0" fmla="*/ 0 h 2609849"/>
              <a:gd name="connsiteX1" fmla="*/ 7559675 w 7559675"/>
              <a:gd name="connsiteY1" fmla="*/ 0 h 2609849"/>
              <a:gd name="connsiteX2" fmla="*/ 7559675 w 7559675"/>
              <a:gd name="connsiteY2" fmla="*/ 2609849 h 2609849"/>
              <a:gd name="connsiteX3" fmla="*/ 0 w 7559675"/>
              <a:gd name="connsiteY3" fmla="*/ 2609849 h 2609849"/>
              <a:gd name="connsiteX4" fmla="*/ 0 w 7559675"/>
              <a:gd name="connsiteY4" fmla="*/ 0 h 2609849"/>
              <a:gd name="connsiteX0" fmla="*/ 0 w 7559675"/>
              <a:gd name="connsiteY0" fmla="*/ 0 h 2609849"/>
              <a:gd name="connsiteX1" fmla="*/ 7559675 w 7559675"/>
              <a:gd name="connsiteY1" fmla="*/ 0 h 2609849"/>
              <a:gd name="connsiteX2" fmla="*/ 7559675 w 7559675"/>
              <a:gd name="connsiteY2" fmla="*/ 2609849 h 2609849"/>
              <a:gd name="connsiteX3" fmla="*/ 0 w 7559675"/>
              <a:gd name="connsiteY3" fmla="*/ 1705177 h 2609849"/>
              <a:gd name="connsiteX4" fmla="*/ 0 w 7559675"/>
              <a:gd name="connsiteY4" fmla="*/ 0 h 2609849"/>
              <a:gd name="connsiteX0" fmla="*/ 0 w 7559675"/>
              <a:gd name="connsiteY0" fmla="*/ 0 h 2609849"/>
              <a:gd name="connsiteX1" fmla="*/ 7559675 w 7559675"/>
              <a:gd name="connsiteY1" fmla="*/ 0 h 2609849"/>
              <a:gd name="connsiteX2" fmla="*/ 7559675 w 7559675"/>
              <a:gd name="connsiteY2" fmla="*/ 2609849 h 2609849"/>
              <a:gd name="connsiteX3" fmla="*/ 4762 w 7559675"/>
              <a:gd name="connsiteY3" fmla="*/ 1714702 h 2609849"/>
              <a:gd name="connsiteX4" fmla="*/ 0 w 7559675"/>
              <a:gd name="connsiteY4" fmla="*/ 0 h 2609849"/>
              <a:gd name="connsiteX0" fmla="*/ 0 w 7559675"/>
              <a:gd name="connsiteY0" fmla="*/ 0 h 2609849"/>
              <a:gd name="connsiteX1" fmla="*/ 5749925 w 7559675"/>
              <a:gd name="connsiteY1" fmla="*/ 9525 h 2609849"/>
              <a:gd name="connsiteX2" fmla="*/ 7559675 w 7559675"/>
              <a:gd name="connsiteY2" fmla="*/ 2609849 h 2609849"/>
              <a:gd name="connsiteX3" fmla="*/ 4762 w 7559675"/>
              <a:gd name="connsiteY3" fmla="*/ 1714702 h 2609849"/>
              <a:gd name="connsiteX4" fmla="*/ 0 w 7559675"/>
              <a:gd name="connsiteY4" fmla="*/ 0 h 2609849"/>
              <a:gd name="connsiteX0" fmla="*/ 0 w 5749925"/>
              <a:gd name="connsiteY0" fmla="*/ 0 h 2276474"/>
              <a:gd name="connsiteX1" fmla="*/ 5749925 w 5749925"/>
              <a:gd name="connsiteY1" fmla="*/ 9525 h 2276474"/>
              <a:gd name="connsiteX2" fmla="*/ 4778375 w 5749925"/>
              <a:gd name="connsiteY2" fmla="*/ 2276474 h 2276474"/>
              <a:gd name="connsiteX3" fmla="*/ 4762 w 5749925"/>
              <a:gd name="connsiteY3" fmla="*/ 1714702 h 2276474"/>
              <a:gd name="connsiteX4" fmla="*/ 0 w 5749925"/>
              <a:gd name="connsiteY4" fmla="*/ 0 h 2276474"/>
              <a:gd name="connsiteX0" fmla="*/ 0 w 5756209"/>
              <a:gd name="connsiteY0" fmla="*/ 0 h 2276474"/>
              <a:gd name="connsiteX1" fmla="*/ 5756209 w 5756209"/>
              <a:gd name="connsiteY1" fmla="*/ 98 h 2276474"/>
              <a:gd name="connsiteX2" fmla="*/ 4778375 w 5756209"/>
              <a:gd name="connsiteY2" fmla="*/ 2276474 h 2276474"/>
              <a:gd name="connsiteX3" fmla="*/ 4762 w 5756209"/>
              <a:gd name="connsiteY3" fmla="*/ 1714702 h 2276474"/>
              <a:gd name="connsiteX4" fmla="*/ 0 w 5756209"/>
              <a:gd name="connsiteY4" fmla="*/ 0 h 2276474"/>
              <a:gd name="connsiteX0" fmla="*/ 0 w 5756209"/>
              <a:gd name="connsiteY0" fmla="*/ 0 h 2276474"/>
              <a:gd name="connsiteX1" fmla="*/ 5756209 w 5756209"/>
              <a:gd name="connsiteY1" fmla="*/ 98 h 2276474"/>
              <a:gd name="connsiteX2" fmla="*/ 4778375 w 5756209"/>
              <a:gd name="connsiteY2" fmla="*/ 2276474 h 2276474"/>
              <a:gd name="connsiteX3" fmla="*/ 796 w 5756209"/>
              <a:gd name="connsiteY3" fmla="*/ 1721333 h 2276474"/>
              <a:gd name="connsiteX4" fmla="*/ 0 w 5756209"/>
              <a:gd name="connsiteY4" fmla="*/ 0 h 2276474"/>
              <a:gd name="connsiteX0" fmla="*/ 0 w 5756209"/>
              <a:gd name="connsiteY0" fmla="*/ 0 h 2375948"/>
              <a:gd name="connsiteX1" fmla="*/ 5756209 w 5756209"/>
              <a:gd name="connsiteY1" fmla="*/ 98 h 2375948"/>
              <a:gd name="connsiteX2" fmla="*/ 5361407 w 5756209"/>
              <a:gd name="connsiteY2" fmla="*/ 2375948 h 2375948"/>
              <a:gd name="connsiteX3" fmla="*/ 796 w 5756209"/>
              <a:gd name="connsiteY3" fmla="*/ 1721333 h 2375948"/>
              <a:gd name="connsiteX4" fmla="*/ 0 w 5756209"/>
              <a:gd name="connsiteY4" fmla="*/ 0 h 2375948"/>
              <a:gd name="connsiteX0" fmla="*/ 0 w 5768395"/>
              <a:gd name="connsiteY0" fmla="*/ 3977 h 2379925"/>
              <a:gd name="connsiteX1" fmla="*/ 5768395 w 5768395"/>
              <a:gd name="connsiteY1" fmla="*/ 0 h 2379925"/>
              <a:gd name="connsiteX2" fmla="*/ 5361407 w 5768395"/>
              <a:gd name="connsiteY2" fmla="*/ 2379925 h 2379925"/>
              <a:gd name="connsiteX3" fmla="*/ 796 w 5768395"/>
              <a:gd name="connsiteY3" fmla="*/ 1725310 h 2379925"/>
              <a:gd name="connsiteX4" fmla="*/ 0 w 5768395"/>
              <a:gd name="connsiteY4" fmla="*/ 3977 h 2379925"/>
              <a:gd name="connsiteX0" fmla="*/ 0 w 8092139"/>
              <a:gd name="connsiteY0" fmla="*/ 3977 h 2708601"/>
              <a:gd name="connsiteX1" fmla="*/ 5768395 w 8092139"/>
              <a:gd name="connsiteY1" fmla="*/ 0 h 2708601"/>
              <a:gd name="connsiteX2" fmla="*/ 8092139 w 8092139"/>
              <a:gd name="connsiteY2" fmla="*/ 2708601 h 2708601"/>
              <a:gd name="connsiteX3" fmla="*/ 796 w 8092139"/>
              <a:gd name="connsiteY3" fmla="*/ 1725310 h 2708601"/>
              <a:gd name="connsiteX4" fmla="*/ 0 w 8092139"/>
              <a:gd name="connsiteY4" fmla="*/ 3977 h 2708601"/>
              <a:gd name="connsiteX0" fmla="*/ 0 w 8092139"/>
              <a:gd name="connsiteY0" fmla="*/ 0 h 2704624"/>
              <a:gd name="connsiteX1" fmla="*/ 8084603 w 8092139"/>
              <a:gd name="connsiteY1" fmla="*/ 3168 h 2704624"/>
              <a:gd name="connsiteX2" fmla="*/ 8092139 w 8092139"/>
              <a:gd name="connsiteY2" fmla="*/ 2704624 h 2704624"/>
              <a:gd name="connsiteX3" fmla="*/ 796 w 8092139"/>
              <a:gd name="connsiteY3" fmla="*/ 1721333 h 2704624"/>
              <a:gd name="connsiteX4" fmla="*/ 0 w 8092139"/>
              <a:gd name="connsiteY4" fmla="*/ 0 h 2704624"/>
              <a:gd name="connsiteX0" fmla="*/ 0 w 8092139"/>
              <a:gd name="connsiteY0" fmla="*/ 0 h 2704624"/>
              <a:gd name="connsiteX1" fmla="*/ 8089577 w 8092139"/>
              <a:gd name="connsiteY1" fmla="*/ 3168 h 2704624"/>
              <a:gd name="connsiteX2" fmla="*/ 8092139 w 8092139"/>
              <a:gd name="connsiteY2" fmla="*/ 2704624 h 2704624"/>
              <a:gd name="connsiteX3" fmla="*/ 796 w 8092139"/>
              <a:gd name="connsiteY3" fmla="*/ 1721333 h 2704624"/>
              <a:gd name="connsiteX4" fmla="*/ 0 w 8092139"/>
              <a:gd name="connsiteY4" fmla="*/ 0 h 2704624"/>
              <a:gd name="connsiteX0" fmla="*/ 0 w 8092139"/>
              <a:gd name="connsiteY0" fmla="*/ 0 h 2704624"/>
              <a:gd name="connsiteX1" fmla="*/ 8089577 w 8092139"/>
              <a:gd name="connsiteY1" fmla="*/ 396 h 2704624"/>
              <a:gd name="connsiteX2" fmla="*/ 8092139 w 8092139"/>
              <a:gd name="connsiteY2" fmla="*/ 2704624 h 2704624"/>
              <a:gd name="connsiteX3" fmla="*/ 796 w 8092139"/>
              <a:gd name="connsiteY3" fmla="*/ 1721333 h 2704624"/>
              <a:gd name="connsiteX4" fmla="*/ 0 w 8092139"/>
              <a:gd name="connsiteY4" fmla="*/ 0 h 2704624"/>
              <a:gd name="connsiteX0" fmla="*/ 0 w 8092139"/>
              <a:gd name="connsiteY0" fmla="*/ 0 h 2715713"/>
              <a:gd name="connsiteX1" fmla="*/ 8089577 w 8092139"/>
              <a:gd name="connsiteY1" fmla="*/ 396 h 2715713"/>
              <a:gd name="connsiteX2" fmla="*/ 8092139 w 8092139"/>
              <a:gd name="connsiteY2" fmla="*/ 2715713 h 2715713"/>
              <a:gd name="connsiteX3" fmla="*/ 796 w 8092139"/>
              <a:gd name="connsiteY3" fmla="*/ 1721333 h 2715713"/>
              <a:gd name="connsiteX4" fmla="*/ 0 w 8092139"/>
              <a:gd name="connsiteY4" fmla="*/ 0 h 2715713"/>
              <a:gd name="connsiteX0" fmla="*/ 0 w 8092139"/>
              <a:gd name="connsiteY0" fmla="*/ 4972 h 2720685"/>
              <a:gd name="connsiteX1" fmla="*/ 8089577 w 8092139"/>
              <a:gd name="connsiteY1" fmla="*/ 0 h 2720685"/>
              <a:gd name="connsiteX2" fmla="*/ 8092139 w 8092139"/>
              <a:gd name="connsiteY2" fmla="*/ 2720685 h 2720685"/>
              <a:gd name="connsiteX3" fmla="*/ 796 w 8092139"/>
              <a:gd name="connsiteY3" fmla="*/ 1726305 h 2720685"/>
              <a:gd name="connsiteX4" fmla="*/ 0 w 8092139"/>
              <a:gd name="connsiteY4" fmla="*/ 4972 h 2720685"/>
              <a:gd name="connsiteX0" fmla="*/ 0 w 8092139"/>
              <a:gd name="connsiteY0" fmla="*/ 4972 h 2720685"/>
              <a:gd name="connsiteX1" fmla="*/ 8089577 w 8092139"/>
              <a:gd name="connsiteY1" fmla="*/ 0 h 2720685"/>
              <a:gd name="connsiteX2" fmla="*/ 8092139 w 8092139"/>
              <a:gd name="connsiteY2" fmla="*/ 2720685 h 2720685"/>
              <a:gd name="connsiteX3" fmla="*/ 796 w 8092139"/>
              <a:gd name="connsiteY3" fmla="*/ 1726305 h 2720685"/>
              <a:gd name="connsiteX4" fmla="*/ 0 w 8092139"/>
              <a:gd name="connsiteY4" fmla="*/ 4972 h 2720685"/>
              <a:gd name="connsiteX0" fmla="*/ 0 w 8093744"/>
              <a:gd name="connsiteY0" fmla="*/ 0 h 2723765"/>
              <a:gd name="connsiteX1" fmla="*/ 8091182 w 8093744"/>
              <a:gd name="connsiteY1" fmla="*/ 3080 h 2723765"/>
              <a:gd name="connsiteX2" fmla="*/ 8093744 w 8093744"/>
              <a:gd name="connsiteY2" fmla="*/ 2723765 h 2723765"/>
              <a:gd name="connsiteX3" fmla="*/ 2401 w 8093744"/>
              <a:gd name="connsiteY3" fmla="*/ 1729385 h 2723765"/>
              <a:gd name="connsiteX4" fmla="*/ 0 w 8093744"/>
              <a:gd name="connsiteY4" fmla="*/ 0 h 2723765"/>
              <a:gd name="connsiteX0" fmla="*/ 0 w 8093744"/>
              <a:gd name="connsiteY0" fmla="*/ 0 h 2723765"/>
              <a:gd name="connsiteX1" fmla="*/ 8091182 w 8093744"/>
              <a:gd name="connsiteY1" fmla="*/ 3080 h 2723765"/>
              <a:gd name="connsiteX2" fmla="*/ 8093744 w 8093744"/>
              <a:gd name="connsiteY2" fmla="*/ 2723765 h 2723765"/>
              <a:gd name="connsiteX3" fmla="*/ 2401 w 8093744"/>
              <a:gd name="connsiteY3" fmla="*/ 1724016 h 2723765"/>
              <a:gd name="connsiteX4" fmla="*/ 0 w 8093744"/>
              <a:gd name="connsiteY4" fmla="*/ 0 h 2723765"/>
              <a:gd name="connsiteX0" fmla="*/ 0 w 8093744"/>
              <a:gd name="connsiteY0" fmla="*/ 0 h 2723765"/>
              <a:gd name="connsiteX1" fmla="*/ 8091182 w 8093744"/>
              <a:gd name="connsiteY1" fmla="*/ 3080 h 2723765"/>
              <a:gd name="connsiteX2" fmla="*/ 8093744 w 8093744"/>
              <a:gd name="connsiteY2" fmla="*/ 2723765 h 2723765"/>
              <a:gd name="connsiteX3" fmla="*/ 2401 w 8093744"/>
              <a:gd name="connsiteY3" fmla="*/ 1726700 h 2723765"/>
              <a:gd name="connsiteX4" fmla="*/ 0 w 8093744"/>
              <a:gd name="connsiteY4" fmla="*/ 0 h 2723765"/>
              <a:gd name="connsiteX0" fmla="*/ 0 w 8093744"/>
              <a:gd name="connsiteY0" fmla="*/ 0 h 2723765"/>
              <a:gd name="connsiteX1" fmla="*/ 8091182 w 8093744"/>
              <a:gd name="connsiteY1" fmla="*/ 3080 h 2723765"/>
              <a:gd name="connsiteX2" fmla="*/ 8093744 w 8093744"/>
              <a:gd name="connsiteY2" fmla="*/ 2723765 h 2723765"/>
              <a:gd name="connsiteX3" fmla="*/ 2401 w 8093744"/>
              <a:gd name="connsiteY3" fmla="*/ 1726700 h 2723765"/>
              <a:gd name="connsiteX4" fmla="*/ 0 w 8093744"/>
              <a:gd name="connsiteY4" fmla="*/ 0 h 2723765"/>
              <a:gd name="connsiteX0" fmla="*/ 0 w 8093744"/>
              <a:gd name="connsiteY0" fmla="*/ 0 h 2723765"/>
              <a:gd name="connsiteX1" fmla="*/ 8089602 w 8093744"/>
              <a:gd name="connsiteY1" fmla="*/ 3080 h 2723765"/>
              <a:gd name="connsiteX2" fmla="*/ 8093744 w 8093744"/>
              <a:gd name="connsiteY2" fmla="*/ 2723765 h 2723765"/>
              <a:gd name="connsiteX3" fmla="*/ 2401 w 8093744"/>
              <a:gd name="connsiteY3" fmla="*/ 1726700 h 2723765"/>
              <a:gd name="connsiteX4" fmla="*/ 0 w 8093744"/>
              <a:gd name="connsiteY4" fmla="*/ 0 h 2723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3744" h="2723765">
                <a:moveTo>
                  <a:pt x="0" y="0"/>
                </a:moveTo>
                <a:lnTo>
                  <a:pt x="8089602" y="3080"/>
                </a:lnTo>
                <a:cubicBezTo>
                  <a:pt x="8090983" y="909975"/>
                  <a:pt x="8092363" y="1816870"/>
                  <a:pt x="8093744" y="2723765"/>
                </a:cubicBezTo>
                <a:lnTo>
                  <a:pt x="2401" y="1726700"/>
                </a:lnTo>
                <a:cubicBezTo>
                  <a:pt x="814" y="1155133"/>
                  <a:pt x="1587" y="571567"/>
                  <a:pt x="0" y="0"/>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155"/>
          </a:p>
        </p:txBody>
      </p:sp>
      <p:sp>
        <p:nvSpPr>
          <p:cNvPr id="2" name="Title 1"/>
          <p:cNvSpPr>
            <a:spLocks noGrp="1"/>
          </p:cNvSpPr>
          <p:nvPr>
            <p:ph type="title"/>
          </p:nvPr>
        </p:nvSpPr>
        <p:spPr>
          <a:xfrm>
            <a:off x="623888" y="333375"/>
            <a:ext cx="10944225" cy="1525588"/>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968251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2 C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29154A-D11B-41B1-A35F-A82119B6CE8D}"/>
              </a:ext>
            </a:extLst>
          </p:cNvPr>
          <p:cNvSpPr/>
          <p:nvPr userDrawn="1"/>
        </p:nvSpPr>
        <p:spPr>
          <a:xfrm>
            <a:off x="0" y="0"/>
            <a:ext cx="8692099" cy="2144870"/>
          </a:xfrm>
          <a:custGeom>
            <a:avLst/>
            <a:gdLst>
              <a:gd name="connsiteX0" fmla="*/ 0 w 7559675"/>
              <a:gd name="connsiteY0" fmla="*/ 0 h 2609849"/>
              <a:gd name="connsiteX1" fmla="*/ 7559675 w 7559675"/>
              <a:gd name="connsiteY1" fmla="*/ 0 h 2609849"/>
              <a:gd name="connsiteX2" fmla="*/ 7559675 w 7559675"/>
              <a:gd name="connsiteY2" fmla="*/ 2609849 h 2609849"/>
              <a:gd name="connsiteX3" fmla="*/ 0 w 7559675"/>
              <a:gd name="connsiteY3" fmla="*/ 2609849 h 2609849"/>
              <a:gd name="connsiteX4" fmla="*/ 0 w 7559675"/>
              <a:gd name="connsiteY4" fmla="*/ 0 h 2609849"/>
              <a:gd name="connsiteX0" fmla="*/ 0 w 7559675"/>
              <a:gd name="connsiteY0" fmla="*/ 0 h 2609849"/>
              <a:gd name="connsiteX1" fmla="*/ 7559675 w 7559675"/>
              <a:gd name="connsiteY1" fmla="*/ 0 h 2609849"/>
              <a:gd name="connsiteX2" fmla="*/ 7559675 w 7559675"/>
              <a:gd name="connsiteY2" fmla="*/ 2609849 h 2609849"/>
              <a:gd name="connsiteX3" fmla="*/ 0 w 7559675"/>
              <a:gd name="connsiteY3" fmla="*/ 1705177 h 2609849"/>
              <a:gd name="connsiteX4" fmla="*/ 0 w 7559675"/>
              <a:gd name="connsiteY4" fmla="*/ 0 h 2609849"/>
              <a:gd name="connsiteX0" fmla="*/ 0 w 7559675"/>
              <a:gd name="connsiteY0" fmla="*/ 0 h 2609849"/>
              <a:gd name="connsiteX1" fmla="*/ 7559675 w 7559675"/>
              <a:gd name="connsiteY1" fmla="*/ 0 h 2609849"/>
              <a:gd name="connsiteX2" fmla="*/ 7559675 w 7559675"/>
              <a:gd name="connsiteY2" fmla="*/ 2609849 h 2609849"/>
              <a:gd name="connsiteX3" fmla="*/ 4762 w 7559675"/>
              <a:gd name="connsiteY3" fmla="*/ 1714702 h 2609849"/>
              <a:gd name="connsiteX4" fmla="*/ 0 w 7559675"/>
              <a:gd name="connsiteY4" fmla="*/ 0 h 2609849"/>
              <a:gd name="connsiteX0" fmla="*/ 0 w 7559675"/>
              <a:gd name="connsiteY0" fmla="*/ 0 h 2609849"/>
              <a:gd name="connsiteX1" fmla="*/ 5749925 w 7559675"/>
              <a:gd name="connsiteY1" fmla="*/ 9525 h 2609849"/>
              <a:gd name="connsiteX2" fmla="*/ 7559675 w 7559675"/>
              <a:gd name="connsiteY2" fmla="*/ 2609849 h 2609849"/>
              <a:gd name="connsiteX3" fmla="*/ 4762 w 7559675"/>
              <a:gd name="connsiteY3" fmla="*/ 1714702 h 2609849"/>
              <a:gd name="connsiteX4" fmla="*/ 0 w 7559675"/>
              <a:gd name="connsiteY4" fmla="*/ 0 h 2609849"/>
              <a:gd name="connsiteX0" fmla="*/ 0 w 5749925"/>
              <a:gd name="connsiteY0" fmla="*/ 0 h 2276474"/>
              <a:gd name="connsiteX1" fmla="*/ 5749925 w 5749925"/>
              <a:gd name="connsiteY1" fmla="*/ 9525 h 2276474"/>
              <a:gd name="connsiteX2" fmla="*/ 4778375 w 5749925"/>
              <a:gd name="connsiteY2" fmla="*/ 2276474 h 2276474"/>
              <a:gd name="connsiteX3" fmla="*/ 4762 w 5749925"/>
              <a:gd name="connsiteY3" fmla="*/ 1714702 h 2276474"/>
              <a:gd name="connsiteX4" fmla="*/ 0 w 5749925"/>
              <a:gd name="connsiteY4" fmla="*/ 0 h 2276474"/>
              <a:gd name="connsiteX0" fmla="*/ 0 w 5756209"/>
              <a:gd name="connsiteY0" fmla="*/ 0 h 2276474"/>
              <a:gd name="connsiteX1" fmla="*/ 5756209 w 5756209"/>
              <a:gd name="connsiteY1" fmla="*/ 98 h 2276474"/>
              <a:gd name="connsiteX2" fmla="*/ 4778375 w 5756209"/>
              <a:gd name="connsiteY2" fmla="*/ 2276474 h 2276474"/>
              <a:gd name="connsiteX3" fmla="*/ 4762 w 5756209"/>
              <a:gd name="connsiteY3" fmla="*/ 1714702 h 2276474"/>
              <a:gd name="connsiteX4" fmla="*/ 0 w 5756209"/>
              <a:gd name="connsiteY4" fmla="*/ 0 h 2276474"/>
              <a:gd name="connsiteX0" fmla="*/ 0 w 5756209"/>
              <a:gd name="connsiteY0" fmla="*/ 0 h 2276474"/>
              <a:gd name="connsiteX1" fmla="*/ 5756209 w 5756209"/>
              <a:gd name="connsiteY1" fmla="*/ 98 h 2276474"/>
              <a:gd name="connsiteX2" fmla="*/ 4778375 w 5756209"/>
              <a:gd name="connsiteY2" fmla="*/ 2276474 h 2276474"/>
              <a:gd name="connsiteX3" fmla="*/ 796 w 5756209"/>
              <a:gd name="connsiteY3" fmla="*/ 1721333 h 2276474"/>
              <a:gd name="connsiteX4" fmla="*/ 0 w 5756209"/>
              <a:gd name="connsiteY4" fmla="*/ 0 h 2276474"/>
              <a:gd name="connsiteX0" fmla="*/ 0 w 5756209"/>
              <a:gd name="connsiteY0" fmla="*/ 0 h 2375948"/>
              <a:gd name="connsiteX1" fmla="*/ 5756209 w 5756209"/>
              <a:gd name="connsiteY1" fmla="*/ 98 h 2375948"/>
              <a:gd name="connsiteX2" fmla="*/ 5361407 w 5756209"/>
              <a:gd name="connsiteY2" fmla="*/ 2375948 h 2375948"/>
              <a:gd name="connsiteX3" fmla="*/ 796 w 5756209"/>
              <a:gd name="connsiteY3" fmla="*/ 1721333 h 2375948"/>
              <a:gd name="connsiteX4" fmla="*/ 0 w 5756209"/>
              <a:gd name="connsiteY4" fmla="*/ 0 h 2375948"/>
              <a:gd name="connsiteX0" fmla="*/ 0 w 5768395"/>
              <a:gd name="connsiteY0" fmla="*/ 3977 h 2379925"/>
              <a:gd name="connsiteX1" fmla="*/ 5768395 w 5768395"/>
              <a:gd name="connsiteY1" fmla="*/ 0 h 2379925"/>
              <a:gd name="connsiteX2" fmla="*/ 5361407 w 5768395"/>
              <a:gd name="connsiteY2" fmla="*/ 2379925 h 2379925"/>
              <a:gd name="connsiteX3" fmla="*/ 796 w 5768395"/>
              <a:gd name="connsiteY3" fmla="*/ 1725310 h 2379925"/>
              <a:gd name="connsiteX4" fmla="*/ 0 w 5768395"/>
              <a:gd name="connsiteY4" fmla="*/ 3977 h 2379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8395" h="2379925">
                <a:moveTo>
                  <a:pt x="0" y="3977"/>
                </a:moveTo>
                <a:lnTo>
                  <a:pt x="5768395" y="0"/>
                </a:lnTo>
                <a:lnTo>
                  <a:pt x="5361407" y="2379925"/>
                </a:lnTo>
                <a:lnTo>
                  <a:pt x="796" y="1725310"/>
                </a:lnTo>
                <a:cubicBezTo>
                  <a:pt x="-791" y="1153743"/>
                  <a:pt x="1587" y="575544"/>
                  <a:pt x="0" y="3977"/>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155"/>
          </a:p>
        </p:txBody>
      </p:sp>
      <p:sp>
        <p:nvSpPr>
          <p:cNvPr id="2" name="Title 1"/>
          <p:cNvSpPr>
            <a:spLocks noGrp="1"/>
          </p:cNvSpPr>
          <p:nvPr>
            <p:ph type="title"/>
          </p:nvPr>
        </p:nvSpPr>
        <p:spPr>
          <a:xfrm>
            <a:off x="623888" y="333375"/>
            <a:ext cx="7450967" cy="1525588"/>
          </a:xfrm>
        </p:spPr>
        <p:txBody>
          <a:bodyPr/>
          <a:lstStyle>
            <a:lvl1pPr>
              <a:defRPr>
                <a:solidFill>
                  <a:schemeClr val="bg1"/>
                </a:solidFill>
              </a:defRPr>
            </a:lvl1pPr>
          </a:lstStyle>
          <a:p>
            <a:r>
              <a:rPr lang="en-US"/>
              <a:t>Click to edit Master title style</a:t>
            </a:r>
          </a:p>
        </p:txBody>
      </p:sp>
      <p:sp>
        <p:nvSpPr>
          <p:cNvPr id="10" name="Picture Placeholder 9">
            <a:extLst>
              <a:ext uri="{FF2B5EF4-FFF2-40B4-BE49-F238E27FC236}">
                <a16:creationId xmlns:a16="http://schemas.microsoft.com/office/drawing/2014/main" id="{D629837D-0410-467D-B10A-FC3C90FD001B}"/>
              </a:ext>
            </a:extLst>
          </p:cNvPr>
          <p:cNvSpPr>
            <a:spLocks noGrp="1"/>
          </p:cNvSpPr>
          <p:nvPr>
            <p:ph type="pic" sz="quarter" idx="13"/>
          </p:nvPr>
        </p:nvSpPr>
        <p:spPr>
          <a:xfrm>
            <a:off x="8184844" y="387"/>
            <a:ext cx="4007156" cy="2446387"/>
          </a:xfrm>
          <a:custGeom>
            <a:avLst/>
            <a:gdLst>
              <a:gd name="connsiteX0" fmla="*/ 0 w 2709379"/>
              <a:gd name="connsiteY0" fmla="*/ 0 h 2617788"/>
              <a:gd name="connsiteX1" fmla="*/ 2709379 w 2709379"/>
              <a:gd name="connsiteY1" fmla="*/ 0 h 2617788"/>
              <a:gd name="connsiteX2" fmla="*/ 2709379 w 2709379"/>
              <a:gd name="connsiteY2" fmla="*/ 2617788 h 2617788"/>
              <a:gd name="connsiteX3" fmla="*/ 0 w 2709379"/>
              <a:gd name="connsiteY3" fmla="*/ 2617788 h 2617788"/>
              <a:gd name="connsiteX4" fmla="*/ 0 w 2709379"/>
              <a:gd name="connsiteY4" fmla="*/ 0 h 2617788"/>
              <a:gd name="connsiteX0" fmla="*/ 0 w 2709379"/>
              <a:gd name="connsiteY0" fmla="*/ 0 h 2617788"/>
              <a:gd name="connsiteX1" fmla="*/ 2709379 w 2709379"/>
              <a:gd name="connsiteY1" fmla="*/ 0 h 2617788"/>
              <a:gd name="connsiteX2" fmla="*/ 2709379 w 2709379"/>
              <a:gd name="connsiteY2" fmla="*/ 2617788 h 2617788"/>
              <a:gd name="connsiteX3" fmla="*/ 9939 w 2709379"/>
              <a:gd name="connsiteY3" fmla="*/ 2289797 h 2617788"/>
              <a:gd name="connsiteX4" fmla="*/ 0 w 2709379"/>
              <a:gd name="connsiteY4" fmla="*/ 0 h 2617788"/>
              <a:gd name="connsiteX0" fmla="*/ 993913 w 2699440"/>
              <a:gd name="connsiteY0" fmla="*/ 0 h 2627727"/>
              <a:gd name="connsiteX1" fmla="*/ 2699440 w 2699440"/>
              <a:gd name="connsiteY1" fmla="*/ 9939 h 2627727"/>
              <a:gd name="connsiteX2" fmla="*/ 2699440 w 2699440"/>
              <a:gd name="connsiteY2" fmla="*/ 2627727 h 2627727"/>
              <a:gd name="connsiteX3" fmla="*/ 0 w 2699440"/>
              <a:gd name="connsiteY3" fmla="*/ 2299736 h 2627727"/>
              <a:gd name="connsiteX4" fmla="*/ 993913 w 2699440"/>
              <a:gd name="connsiteY4" fmla="*/ 0 h 2627727"/>
              <a:gd name="connsiteX0" fmla="*/ 989150 w 2699440"/>
              <a:gd name="connsiteY0" fmla="*/ 0 h 2618202"/>
              <a:gd name="connsiteX1" fmla="*/ 2699440 w 2699440"/>
              <a:gd name="connsiteY1" fmla="*/ 414 h 2618202"/>
              <a:gd name="connsiteX2" fmla="*/ 2699440 w 2699440"/>
              <a:gd name="connsiteY2" fmla="*/ 2618202 h 2618202"/>
              <a:gd name="connsiteX3" fmla="*/ 0 w 2699440"/>
              <a:gd name="connsiteY3" fmla="*/ 2290211 h 2618202"/>
              <a:gd name="connsiteX4" fmla="*/ 989150 w 2699440"/>
              <a:gd name="connsiteY4" fmla="*/ 0 h 2618202"/>
              <a:gd name="connsiteX0" fmla="*/ 426814 w 2699440"/>
              <a:gd name="connsiteY0" fmla="*/ 0 h 2618202"/>
              <a:gd name="connsiteX1" fmla="*/ 2699440 w 2699440"/>
              <a:gd name="connsiteY1" fmla="*/ 414 h 2618202"/>
              <a:gd name="connsiteX2" fmla="*/ 2699440 w 2699440"/>
              <a:gd name="connsiteY2" fmla="*/ 2618202 h 2618202"/>
              <a:gd name="connsiteX3" fmla="*/ 0 w 2699440"/>
              <a:gd name="connsiteY3" fmla="*/ 2290211 h 2618202"/>
              <a:gd name="connsiteX4" fmla="*/ 426814 w 2699440"/>
              <a:gd name="connsiteY4" fmla="*/ 0 h 2618202"/>
              <a:gd name="connsiteX0" fmla="*/ 399876 w 2672502"/>
              <a:gd name="connsiteY0" fmla="*/ 0 h 2618202"/>
              <a:gd name="connsiteX1" fmla="*/ 2672502 w 2672502"/>
              <a:gd name="connsiteY1" fmla="*/ 414 h 2618202"/>
              <a:gd name="connsiteX2" fmla="*/ 2672502 w 2672502"/>
              <a:gd name="connsiteY2" fmla="*/ 2618202 h 2618202"/>
              <a:gd name="connsiteX3" fmla="*/ 0 w 2672502"/>
              <a:gd name="connsiteY3" fmla="*/ 2295588 h 2618202"/>
              <a:gd name="connsiteX4" fmla="*/ 399876 w 2672502"/>
              <a:gd name="connsiteY4" fmla="*/ 0 h 2618202"/>
              <a:gd name="connsiteX0" fmla="*/ 413036 w 2685662"/>
              <a:gd name="connsiteY0" fmla="*/ 0 h 2618202"/>
              <a:gd name="connsiteX1" fmla="*/ 2685662 w 2685662"/>
              <a:gd name="connsiteY1" fmla="*/ 414 h 2618202"/>
              <a:gd name="connsiteX2" fmla="*/ 2685662 w 2685662"/>
              <a:gd name="connsiteY2" fmla="*/ 2618202 h 2618202"/>
              <a:gd name="connsiteX3" fmla="*/ 0 w 2685662"/>
              <a:gd name="connsiteY3" fmla="*/ 2301591 h 2618202"/>
              <a:gd name="connsiteX4" fmla="*/ 413036 w 2685662"/>
              <a:gd name="connsiteY4" fmla="*/ 0 h 2618202"/>
              <a:gd name="connsiteX0" fmla="*/ 411156 w 2685662"/>
              <a:gd name="connsiteY0" fmla="*/ 2588 h 2617788"/>
              <a:gd name="connsiteX1" fmla="*/ 2685662 w 2685662"/>
              <a:gd name="connsiteY1" fmla="*/ 0 h 2617788"/>
              <a:gd name="connsiteX2" fmla="*/ 2685662 w 2685662"/>
              <a:gd name="connsiteY2" fmla="*/ 2617788 h 2617788"/>
              <a:gd name="connsiteX3" fmla="*/ 0 w 2685662"/>
              <a:gd name="connsiteY3" fmla="*/ 2301177 h 2617788"/>
              <a:gd name="connsiteX4" fmla="*/ 411156 w 2685662"/>
              <a:gd name="connsiteY4" fmla="*/ 2588 h 261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662" h="2617788">
                <a:moveTo>
                  <a:pt x="411156" y="2588"/>
                </a:moveTo>
                <a:lnTo>
                  <a:pt x="2685662" y="0"/>
                </a:lnTo>
                <a:lnTo>
                  <a:pt x="2685662" y="2617788"/>
                </a:lnTo>
                <a:lnTo>
                  <a:pt x="0" y="2301177"/>
                </a:lnTo>
                <a:lnTo>
                  <a:pt x="411156" y="2588"/>
                </a:lnTo>
                <a:close/>
              </a:path>
            </a:pathLst>
          </a:custGeom>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BE6DCD9E-A3D1-41DA-B5C0-2422683DCD6B}"/>
              </a:ext>
            </a:extLst>
          </p:cNvPr>
          <p:cNvSpPr>
            <a:spLocks noGrp="1"/>
          </p:cNvSpPr>
          <p:nvPr>
            <p:ph type="body" sz="quarter" idx="14"/>
          </p:nvPr>
        </p:nvSpPr>
        <p:spPr>
          <a:xfrm>
            <a:off x="623888" y="2528888"/>
            <a:ext cx="10944225" cy="3779837"/>
          </a:xfrm>
        </p:spPr>
        <p:txBody>
          <a:bodyPr/>
          <a:lstStyle>
            <a:lvl1pPr marL="0" indent="0">
              <a:buFont typeface="Arial" panose="020B0604020202020204" pitchFamily="34" charset="0"/>
              <a:buNone/>
              <a:defRPr/>
            </a:lvl1pPr>
            <a:lvl2pPr marL="216000" indent="-216000">
              <a:buFont typeface="Arial" panose="020B0604020202020204" pitchFamily="34" charset="0"/>
              <a:buChar char="•"/>
              <a:defRPr/>
            </a:lvl2pPr>
            <a:lvl3pPr marL="216000" indent="-216000">
              <a:buFont typeface="Arial" panose="020B0604020202020204" pitchFamily="34" charset="0"/>
              <a:buChar char="•"/>
              <a:defRPr/>
            </a:lvl3pPr>
            <a:lvl4pPr marL="216000" indent="-216000">
              <a:buFont typeface="Arial" panose="020B0604020202020204" pitchFamily="34" charset="0"/>
              <a:buChar char="•"/>
              <a:defRPr/>
            </a:lvl4pPr>
            <a:lvl5pPr marL="216000" indent="-216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72870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2 C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29154A-D11B-41B1-A35F-A82119B6CE8D}"/>
              </a:ext>
            </a:extLst>
          </p:cNvPr>
          <p:cNvSpPr/>
          <p:nvPr userDrawn="1"/>
        </p:nvSpPr>
        <p:spPr>
          <a:xfrm>
            <a:off x="0" y="0"/>
            <a:ext cx="8692099" cy="2144870"/>
          </a:xfrm>
          <a:custGeom>
            <a:avLst/>
            <a:gdLst>
              <a:gd name="connsiteX0" fmla="*/ 0 w 7559675"/>
              <a:gd name="connsiteY0" fmla="*/ 0 h 2609849"/>
              <a:gd name="connsiteX1" fmla="*/ 7559675 w 7559675"/>
              <a:gd name="connsiteY1" fmla="*/ 0 h 2609849"/>
              <a:gd name="connsiteX2" fmla="*/ 7559675 w 7559675"/>
              <a:gd name="connsiteY2" fmla="*/ 2609849 h 2609849"/>
              <a:gd name="connsiteX3" fmla="*/ 0 w 7559675"/>
              <a:gd name="connsiteY3" fmla="*/ 2609849 h 2609849"/>
              <a:gd name="connsiteX4" fmla="*/ 0 w 7559675"/>
              <a:gd name="connsiteY4" fmla="*/ 0 h 2609849"/>
              <a:gd name="connsiteX0" fmla="*/ 0 w 7559675"/>
              <a:gd name="connsiteY0" fmla="*/ 0 h 2609849"/>
              <a:gd name="connsiteX1" fmla="*/ 7559675 w 7559675"/>
              <a:gd name="connsiteY1" fmla="*/ 0 h 2609849"/>
              <a:gd name="connsiteX2" fmla="*/ 7559675 w 7559675"/>
              <a:gd name="connsiteY2" fmla="*/ 2609849 h 2609849"/>
              <a:gd name="connsiteX3" fmla="*/ 0 w 7559675"/>
              <a:gd name="connsiteY3" fmla="*/ 1705177 h 2609849"/>
              <a:gd name="connsiteX4" fmla="*/ 0 w 7559675"/>
              <a:gd name="connsiteY4" fmla="*/ 0 h 2609849"/>
              <a:gd name="connsiteX0" fmla="*/ 0 w 7559675"/>
              <a:gd name="connsiteY0" fmla="*/ 0 h 2609849"/>
              <a:gd name="connsiteX1" fmla="*/ 7559675 w 7559675"/>
              <a:gd name="connsiteY1" fmla="*/ 0 h 2609849"/>
              <a:gd name="connsiteX2" fmla="*/ 7559675 w 7559675"/>
              <a:gd name="connsiteY2" fmla="*/ 2609849 h 2609849"/>
              <a:gd name="connsiteX3" fmla="*/ 4762 w 7559675"/>
              <a:gd name="connsiteY3" fmla="*/ 1714702 h 2609849"/>
              <a:gd name="connsiteX4" fmla="*/ 0 w 7559675"/>
              <a:gd name="connsiteY4" fmla="*/ 0 h 2609849"/>
              <a:gd name="connsiteX0" fmla="*/ 0 w 7559675"/>
              <a:gd name="connsiteY0" fmla="*/ 0 h 2609849"/>
              <a:gd name="connsiteX1" fmla="*/ 5749925 w 7559675"/>
              <a:gd name="connsiteY1" fmla="*/ 9525 h 2609849"/>
              <a:gd name="connsiteX2" fmla="*/ 7559675 w 7559675"/>
              <a:gd name="connsiteY2" fmla="*/ 2609849 h 2609849"/>
              <a:gd name="connsiteX3" fmla="*/ 4762 w 7559675"/>
              <a:gd name="connsiteY3" fmla="*/ 1714702 h 2609849"/>
              <a:gd name="connsiteX4" fmla="*/ 0 w 7559675"/>
              <a:gd name="connsiteY4" fmla="*/ 0 h 2609849"/>
              <a:gd name="connsiteX0" fmla="*/ 0 w 5749925"/>
              <a:gd name="connsiteY0" fmla="*/ 0 h 2276474"/>
              <a:gd name="connsiteX1" fmla="*/ 5749925 w 5749925"/>
              <a:gd name="connsiteY1" fmla="*/ 9525 h 2276474"/>
              <a:gd name="connsiteX2" fmla="*/ 4778375 w 5749925"/>
              <a:gd name="connsiteY2" fmla="*/ 2276474 h 2276474"/>
              <a:gd name="connsiteX3" fmla="*/ 4762 w 5749925"/>
              <a:gd name="connsiteY3" fmla="*/ 1714702 h 2276474"/>
              <a:gd name="connsiteX4" fmla="*/ 0 w 5749925"/>
              <a:gd name="connsiteY4" fmla="*/ 0 h 2276474"/>
              <a:gd name="connsiteX0" fmla="*/ 0 w 5756209"/>
              <a:gd name="connsiteY0" fmla="*/ 0 h 2276474"/>
              <a:gd name="connsiteX1" fmla="*/ 5756209 w 5756209"/>
              <a:gd name="connsiteY1" fmla="*/ 98 h 2276474"/>
              <a:gd name="connsiteX2" fmla="*/ 4778375 w 5756209"/>
              <a:gd name="connsiteY2" fmla="*/ 2276474 h 2276474"/>
              <a:gd name="connsiteX3" fmla="*/ 4762 w 5756209"/>
              <a:gd name="connsiteY3" fmla="*/ 1714702 h 2276474"/>
              <a:gd name="connsiteX4" fmla="*/ 0 w 5756209"/>
              <a:gd name="connsiteY4" fmla="*/ 0 h 2276474"/>
              <a:gd name="connsiteX0" fmla="*/ 0 w 5756209"/>
              <a:gd name="connsiteY0" fmla="*/ 0 h 2276474"/>
              <a:gd name="connsiteX1" fmla="*/ 5756209 w 5756209"/>
              <a:gd name="connsiteY1" fmla="*/ 98 h 2276474"/>
              <a:gd name="connsiteX2" fmla="*/ 4778375 w 5756209"/>
              <a:gd name="connsiteY2" fmla="*/ 2276474 h 2276474"/>
              <a:gd name="connsiteX3" fmla="*/ 796 w 5756209"/>
              <a:gd name="connsiteY3" fmla="*/ 1721333 h 2276474"/>
              <a:gd name="connsiteX4" fmla="*/ 0 w 5756209"/>
              <a:gd name="connsiteY4" fmla="*/ 0 h 2276474"/>
              <a:gd name="connsiteX0" fmla="*/ 0 w 5756209"/>
              <a:gd name="connsiteY0" fmla="*/ 0 h 2375948"/>
              <a:gd name="connsiteX1" fmla="*/ 5756209 w 5756209"/>
              <a:gd name="connsiteY1" fmla="*/ 98 h 2375948"/>
              <a:gd name="connsiteX2" fmla="*/ 5361407 w 5756209"/>
              <a:gd name="connsiteY2" fmla="*/ 2375948 h 2375948"/>
              <a:gd name="connsiteX3" fmla="*/ 796 w 5756209"/>
              <a:gd name="connsiteY3" fmla="*/ 1721333 h 2375948"/>
              <a:gd name="connsiteX4" fmla="*/ 0 w 5756209"/>
              <a:gd name="connsiteY4" fmla="*/ 0 h 2375948"/>
              <a:gd name="connsiteX0" fmla="*/ 0 w 5768395"/>
              <a:gd name="connsiteY0" fmla="*/ 3977 h 2379925"/>
              <a:gd name="connsiteX1" fmla="*/ 5768395 w 5768395"/>
              <a:gd name="connsiteY1" fmla="*/ 0 h 2379925"/>
              <a:gd name="connsiteX2" fmla="*/ 5361407 w 5768395"/>
              <a:gd name="connsiteY2" fmla="*/ 2379925 h 2379925"/>
              <a:gd name="connsiteX3" fmla="*/ 796 w 5768395"/>
              <a:gd name="connsiteY3" fmla="*/ 1725310 h 2379925"/>
              <a:gd name="connsiteX4" fmla="*/ 0 w 5768395"/>
              <a:gd name="connsiteY4" fmla="*/ 3977 h 2379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8395" h="2379925">
                <a:moveTo>
                  <a:pt x="0" y="3977"/>
                </a:moveTo>
                <a:lnTo>
                  <a:pt x="5768395" y="0"/>
                </a:lnTo>
                <a:lnTo>
                  <a:pt x="5361407" y="2379925"/>
                </a:lnTo>
                <a:lnTo>
                  <a:pt x="796" y="1725310"/>
                </a:lnTo>
                <a:cubicBezTo>
                  <a:pt x="-791" y="1153743"/>
                  <a:pt x="1587" y="575544"/>
                  <a:pt x="0" y="3977"/>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155"/>
          </a:p>
        </p:txBody>
      </p:sp>
      <p:sp>
        <p:nvSpPr>
          <p:cNvPr id="2" name="Title 1"/>
          <p:cNvSpPr>
            <a:spLocks noGrp="1"/>
          </p:cNvSpPr>
          <p:nvPr>
            <p:ph type="title"/>
          </p:nvPr>
        </p:nvSpPr>
        <p:spPr>
          <a:xfrm>
            <a:off x="623888" y="333375"/>
            <a:ext cx="7450967" cy="1525588"/>
          </a:xfrm>
        </p:spPr>
        <p:txBody>
          <a:bodyPr/>
          <a:lstStyle>
            <a:lvl1pPr>
              <a:defRPr>
                <a:solidFill>
                  <a:schemeClr val="bg1"/>
                </a:solidFill>
              </a:defRPr>
            </a:lvl1pPr>
          </a:lstStyle>
          <a:p>
            <a:r>
              <a:rPr lang="en-US"/>
              <a:t>Click to edit Master title style</a:t>
            </a:r>
          </a:p>
        </p:txBody>
      </p:sp>
      <p:sp>
        <p:nvSpPr>
          <p:cNvPr id="10" name="Picture Placeholder 9">
            <a:extLst>
              <a:ext uri="{FF2B5EF4-FFF2-40B4-BE49-F238E27FC236}">
                <a16:creationId xmlns:a16="http://schemas.microsoft.com/office/drawing/2014/main" id="{D629837D-0410-467D-B10A-FC3C90FD001B}"/>
              </a:ext>
            </a:extLst>
          </p:cNvPr>
          <p:cNvSpPr>
            <a:spLocks noGrp="1"/>
          </p:cNvSpPr>
          <p:nvPr>
            <p:ph type="pic" sz="quarter" idx="13"/>
          </p:nvPr>
        </p:nvSpPr>
        <p:spPr>
          <a:xfrm>
            <a:off x="8184844" y="387"/>
            <a:ext cx="4007156" cy="2446387"/>
          </a:xfrm>
          <a:custGeom>
            <a:avLst/>
            <a:gdLst>
              <a:gd name="connsiteX0" fmla="*/ 0 w 2709379"/>
              <a:gd name="connsiteY0" fmla="*/ 0 h 2617788"/>
              <a:gd name="connsiteX1" fmla="*/ 2709379 w 2709379"/>
              <a:gd name="connsiteY1" fmla="*/ 0 h 2617788"/>
              <a:gd name="connsiteX2" fmla="*/ 2709379 w 2709379"/>
              <a:gd name="connsiteY2" fmla="*/ 2617788 h 2617788"/>
              <a:gd name="connsiteX3" fmla="*/ 0 w 2709379"/>
              <a:gd name="connsiteY3" fmla="*/ 2617788 h 2617788"/>
              <a:gd name="connsiteX4" fmla="*/ 0 w 2709379"/>
              <a:gd name="connsiteY4" fmla="*/ 0 h 2617788"/>
              <a:gd name="connsiteX0" fmla="*/ 0 w 2709379"/>
              <a:gd name="connsiteY0" fmla="*/ 0 h 2617788"/>
              <a:gd name="connsiteX1" fmla="*/ 2709379 w 2709379"/>
              <a:gd name="connsiteY1" fmla="*/ 0 h 2617788"/>
              <a:gd name="connsiteX2" fmla="*/ 2709379 w 2709379"/>
              <a:gd name="connsiteY2" fmla="*/ 2617788 h 2617788"/>
              <a:gd name="connsiteX3" fmla="*/ 9939 w 2709379"/>
              <a:gd name="connsiteY3" fmla="*/ 2289797 h 2617788"/>
              <a:gd name="connsiteX4" fmla="*/ 0 w 2709379"/>
              <a:gd name="connsiteY4" fmla="*/ 0 h 2617788"/>
              <a:gd name="connsiteX0" fmla="*/ 993913 w 2699440"/>
              <a:gd name="connsiteY0" fmla="*/ 0 h 2627727"/>
              <a:gd name="connsiteX1" fmla="*/ 2699440 w 2699440"/>
              <a:gd name="connsiteY1" fmla="*/ 9939 h 2627727"/>
              <a:gd name="connsiteX2" fmla="*/ 2699440 w 2699440"/>
              <a:gd name="connsiteY2" fmla="*/ 2627727 h 2627727"/>
              <a:gd name="connsiteX3" fmla="*/ 0 w 2699440"/>
              <a:gd name="connsiteY3" fmla="*/ 2299736 h 2627727"/>
              <a:gd name="connsiteX4" fmla="*/ 993913 w 2699440"/>
              <a:gd name="connsiteY4" fmla="*/ 0 h 2627727"/>
              <a:gd name="connsiteX0" fmla="*/ 989150 w 2699440"/>
              <a:gd name="connsiteY0" fmla="*/ 0 h 2618202"/>
              <a:gd name="connsiteX1" fmla="*/ 2699440 w 2699440"/>
              <a:gd name="connsiteY1" fmla="*/ 414 h 2618202"/>
              <a:gd name="connsiteX2" fmla="*/ 2699440 w 2699440"/>
              <a:gd name="connsiteY2" fmla="*/ 2618202 h 2618202"/>
              <a:gd name="connsiteX3" fmla="*/ 0 w 2699440"/>
              <a:gd name="connsiteY3" fmla="*/ 2290211 h 2618202"/>
              <a:gd name="connsiteX4" fmla="*/ 989150 w 2699440"/>
              <a:gd name="connsiteY4" fmla="*/ 0 h 2618202"/>
              <a:gd name="connsiteX0" fmla="*/ 426814 w 2699440"/>
              <a:gd name="connsiteY0" fmla="*/ 0 h 2618202"/>
              <a:gd name="connsiteX1" fmla="*/ 2699440 w 2699440"/>
              <a:gd name="connsiteY1" fmla="*/ 414 h 2618202"/>
              <a:gd name="connsiteX2" fmla="*/ 2699440 w 2699440"/>
              <a:gd name="connsiteY2" fmla="*/ 2618202 h 2618202"/>
              <a:gd name="connsiteX3" fmla="*/ 0 w 2699440"/>
              <a:gd name="connsiteY3" fmla="*/ 2290211 h 2618202"/>
              <a:gd name="connsiteX4" fmla="*/ 426814 w 2699440"/>
              <a:gd name="connsiteY4" fmla="*/ 0 h 2618202"/>
              <a:gd name="connsiteX0" fmla="*/ 399876 w 2672502"/>
              <a:gd name="connsiteY0" fmla="*/ 0 h 2618202"/>
              <a:gd name="connsiteX1" fmla="*/ 2672502 w 2672502"/>
              <a:gd name="connsiteY1" fmla="*/ 414 h 2618202"/>
              <a:gd name="connsiteX2" fmla="*/ 2672502 w 2672502"/>
              <a:gd name="connsiteY2" fmla="*/ 2618202 h 2618202"/>
              <a:gd name="connsiteX3" fmla="*/ 0 w 2672502"/>
              <a:gd name="connsiteY3" fmla="*/ 2295588 h 2618202"/>
              <a:gd name="connsiteX4" fmla="*/ 399876 w 2672502"/>
              <a:gd name="connsiteY4" fmla="*/ 0 h 2618202"/>
              <a:gd name="connsiteX0" fmla="*/ 413036 w 2685662"/>
              <a:gd name="connsiteY0" fmla="*/ 0 h 2618202"/>
              <a:gd name="connsiteX1" fmla="*/ 2685662 w 2685662"/>
              <a:gd name="connsiteY1" fmla="*/ 414 h 2618202"/>
              <a:gd name="connsiteX2" fmla="*/ 2685662 w 2685662"/>
              <a:gd name="connsiteY2" fmla="*/ 2618202 h 2618202"/>
              <a:gd name="connsiteX3" fmla="*/ 0 w 2685662"/>
              <a:gd name="connsiteY3" fmla="*/ 2301591 h 2618202"/>
              <a:gd name="connsiteX4" fmla="*/ 413036 w 2685662"/>
              <a:gd name="connsiteY4" fmla="*/ 0 h 2618202"/>
              <a:gd name="connsiteX0" fmla="*/ 411156 w 2685662"/>
              <a:gd name="connsiteY0" fmla="*/ 2588 h 2617788"/>
              <a:gd name="connsiteX1" fmla="*/ 2685662 w 2685662"/>
              <a:gd name="connsiteY1" fmla="*/ 0 h 2617788"/>
              <a:gd name="connsiteX2" fmla="*/ 2685662 w 2685662"/>
              <a:gd name="connsiteY2" fmla="*/ 2617788 h 2617788"/>
              <a:gd name="connsiteX3" fmla="*/ 0 w 2685662"/>
              <a:gd name="connsiteY3" fmla="*/ 2301177 h 2617788"/>
              <a:gd name="connsiteX4" fmla="*/ 411156 w 2685662"/>
              <a:gd name="connsiteY4" fmla="*/ 2588 h 261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662" h="2617788">
                <a:moveTo>
                  <a:pt x="411156" y="2588"/>
                </a:moveTo>
                <a:lnTo>
                  <a:pt x="2685662" y="0"/>
                </a:lnTo>
                <a:lnTo>
                  <a:pt x="2685662" y="2617788"/>
                </a:lnTo>
                <a:lnTo>
                  <a:pt x="0" y="2301177"/>
                </a:lnTo>
                <a:lnTo>
                  <a:pt x="411156" y="2588"/>
                </a:lnTo>
                <a:close/>
              </a:path>
            </a:pathLst>
          </a:custGeom>
        </p:spPr>
        <p:txBody>
          <a:bodyPr/>
          <a:lstStyle/>
          <a:p>
            <a:r>
              <a:rPr lang="en-US"/>
              <a:t>Click icon to add picture</a:t>
            </a:r>
            <a:endParaRPr lang="en-GB"/>
          </a:p>
        </p:txBody>
      </p:sp>
      <p:sp>
        <p:nvSpPr>
          <p:cNvPr id="4" name="Content Placeholder 3">
            <a:extLst>
              <a:ext uri="{FF2B5EF4-FFF2-40B4-BE49-F238E27FC236}">
                <a16:creationId xmlns:a16="http://schemas.microsoft.com/office/drawing/2014/main" id="{1B9C4424-413E-4F7F-8F80-5BBA39DA0C79}"/>
              </a:ext>
            </a:extLst>
          </p:cNvPr>
          <p:cNvSpPr>
            <a:spLocks noGrp="1"/>
          </p:cNvSpPr>
          <p:nvPr>
            <p:ph sz="quarter" idx="14"/>
          </p:nvPr>
        </p:nvSpPr>
        <p:spPr>
          <a:xfrm>
            <a:off x="623888" y="2528888"/>
            <a:ext cx="5111750" cy="3779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C2C0135A-BEC1-4C81-9C9C-4C932C310302}"/>
              </a:ext>
            </a:extLst>
          </p:cNvPr>
          <p:cNvSpPr>
            <a:spLocks noGrp="1"/>
          </p:cNvSpPr>
          <p:nvPr>
            <p:ph sz="quarter" idx="15"/>
          </p:nvPr>
        </p:nvSpPr>
        <p:spPr>
          <a:xfrm>
            <a:off x="6456363" y="2528888"/>
            <a:ext cx="5111750" cy="3779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39000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2 C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29154A-D11B-41B1-A35F-A82119B6CE8D}"/>
              </a:ext>
            </a:extLst>
          </p:cNvPr>
          <p:cNvSpPr/>
          <p:nvPr userDrawn="1"/>
        </p:nvSpPr>
        <p:spPr>
          <a:xfrm>
            <a:off x="0" y="0"/>
            <a:ext cx="8692099" cy="2144870"/>
          </a:xfrm>
          <a:custGeom>
            <a:avLst/>
            <a:gdLst>
              <a:gd name="connsiteX0" fmla="*/ 0 w 7559675"/>
              <a:gd name="connsiteY0" fmla="*/ 0 h 2609849"/>
              <a:gd name="connsiteX1" fmla="*/ 7559675 w 7559675"/>
              <a:gd name="connsiteY1" fmla="*/ 0 h 2609849"/>
              <a:gd name="connsiteX2" fmla="*/ 7559675 w 7559675"/>
              <a:gd name="connsiteY2" fmla="*/ 2609849 h 2609849"/>
              <a:gd name="connsiteX3" fmla="*/ 0 w 7559675"/>
              <a:gd name="connsiteY3" fmla="*/ 2609849 h 2609849"/>
              <a:gd name="connsiteX4" fmla="*/ 0 w 7559675"/>
              <a:gd name="connsiteY4" fmla="*/ 0 h 2609849"/>
              <a:gd name="connsiteX0" fmla="*/ 0 w 7559675"/>
              <a:gd name="connsiteY0" fmla="*/ 0 h 2609849"/>
              <a:gd name="connsiteX1" fmla="*/ 7559675 w 7559675"/>
              <a:gd name="connsiteY1" fmla="*/ 0 h 2609849"/>
              <a:gd name="connsiteX2" fmla="*/ 7559675 w 7559675"/>
              <a:gd name="connsiteY2" fmla="*/ 2609849 h 2609849"/>
              <a:gd name="connsiteX3" fmla="*/ 0 w 7559675"/>
              <a:gd name="connsiteY3" fmla="*/ 1705177 h 2609849"/>
              <a:gd name="connsiteX4" fmla="*/ 0 w 7559675"/>
              <a:gd name="connsiteY4" fmla="*/ 0 h 2609849"/>
              <a:gd name="connsiteX0" fmla="*/ 0 w 7559675"/>
              <a:gd name="connsiteY0" fmla="*/ 0 h 2609849"/>
              <a:gd name="connsiteX1" fmla="*/ 7559675 w 7559675"/>
              <a:gd name="connsiteY1" fmla="*/ 0 h 2609849"/>
              <a:gd name="connsiteX2" fmla="*/ 7559675 w 7559675"/>
              <a:gd name="connsiteY2" fmla="*/ 2609849 h 2609849"/>
              <a:gd name="connsiteX3" fmla="*/ 4762 w 7559675"/>
              <a:gd name="connsiteY3" fmla="*/ 1714702 h 2609849"/>
              <a:gd name="connsiteX4" fmla="*/ 0 w 7559675"/>
              <a:gd name="connsiteY4" fmla="*/ 0 h 2609849"/>
              <a:gd name="connsiteX0" fmla="*/ 0 w 7559675"/>
              <a:gd name="connsiteY0" fmla="*/ 0 h 2609849"/>
              <a:gd name="connsiteX1" fmla="*/ 5749925 w 7559675"/>
              <a:gd name="connsiteY1" fmla="*/ 9525 h 2609849"/>
              <a:gd name="connsiteX2" fmla="*/ 7559675 w 7559675"/>
              <a:gd name="connsiteY2" fmla="*/ 2609849 h 2609849"/>
              <a:gd name="connsiteX3" fmla="*/ 4762 w 7559675"/>
              <a:gd name="connsiteY3" fmla="*/ 1714702 h 2609849"/>
              <a:gd name="connsiteX4" fmla="*/ 0 w 7559675"/>
              <a:gd name="connsiteY4" fmla="*/ 0 h 2609849"/>
              <a:gd name="connsiteX0" fmla="*/ 0 w 5749925"/>
              <a:gd name="connsiteY0" fmla="*/ 0 h 2276474"/>
              <a:gd name="connsiteX1" fmla="*/ 5749925 w 5749925"/>
              <a:gd name="connsiteY1" fmla="*/ 9525 h 2276474"/>
              <a:gd name="connsiteX2" fmla="*/ 4778375 w 5749925"/>
              <a:gd name="connsiteY2" fmla="*/ 2276474 h 2276474"/>
              <a:gd name="connsiteX3" fmla="*/ 4762 w 5749925"/>
              <a:gd name="connsiteY3" fmla="*/ 1714702 h 2276474"/>
              <a:gd name="connsiteX4" fmla="*/ 0 w 5749925"/>
              <a:gd name="connsiteY4" fmla="*/ 0 h 2276474"/>
              <a:gd name="connsiteX0" fmla="*/ 0 w 5756209"/>
              <a:gd name="connsiteY0" fmla="*/ 0 h 2276474"/>
              <a:gd name="connsiteX1" fmla="*/ 5756209 w 5756209"/>
              <a:gd name="connsiteY1" fmla="*/ 98 h 2276474"/>
              <a:gd name="connsiteX2" fmla="*/ 4778375 w 5756209"/>
              <a:gd name="connsiteY2" fmla="*/ 2276474 h 2276474"/>
              <a:gd name="connsiteX3" fmla="*/ 4762 w 5756209"/>
              <a:gd name="connsiteY3" fmla="*/ 1714702 h 2276474"/>
              <a:gd name="connsiteX4" fmla="*/ 0 w 5756209"/>
              <a:gd name="connsiteY4" fmla="*/ 0 h 2276474"/>
              <a:gd name="connsiteX0" fmla="*/ 0 w 5756209"/>
              <a:gd name="connsiteY0" fmla="*/ 0 h 2276474"/>
              <a:gd name="connsiteX1" fmla="*/ 5756209 w 5756209"/>
              <a:gd name="connsiteY1" fmla="*/ 98 h 2276474"/>
              <a:gd name="connsiteX2" fmla="*/ 4778375 w 5756209"/>
              <a:gd name="connsiteY2" fmla="*/ 2276474 h 2276474"/>
              <a:gd name="connsiteX3" fmla="*/ 796 w 5756209"/>
              <a:gd name="connsiteY3" fmla="*/ 1721333 h 2276474"/>
              <a:gd name="connsiteX4" fmla="*/ 0 w 5756209"/>
              <a:gd name="connsiteY4" fmla="*/ 0 h 2276474"/>
              <a:gd name="connsiteX0" fmla="*/ 0 w 5756209"/>
              <a:gd name="connsiteY0" fmla="*/ 0 h 2375948"/>
              <a:gd name="connsiteX1" fmla="*/ 5756209 w 5756209"/>
              <a:gd name="connsiteY1" fmla="*/ 98 h 2375948"/>
              <a:gd name="connsiteX2" fmla="*/ 5361407 w 5756209"/>
              <a:gd name="connsiteY2" fmla="*/ 2375948 h 2375948"/>
              <a:gd name="connsiteX3" fmla="*/ 796 w 5756209"/>
              <a:gd name="connsiteY3" fmla="*/ 1721333 h 2375948"/>
              <a:gd name="connsiteX4" fmla="*/ 0 w 5756209"/>
              <a:gd name="connsiteY4" fmla="*/ 0 h 2375948"/>
              <a:gd name="connsiteX0" fmla="*/ 0 w 5768395"/>
              <a:gd name="connsiteY0" fmla="*/ 3977 h 2379925"/>
              <a:gd name="connsiteX1" fmla="*/ 5768395 w 5768395"/>
              <a:gd name="connsiteY1" fmla="*/ 0 h 2379925"/>
              <a:gd name="connsiteX2" fmla="*/ 5361407 w 5768395"/>
              <a:gd name="connsiteY2" fmla="*/ 2379925 h 2379925"/>
              <a:gd name="connsiteX3" fmla="*/ 796 w 5768395"/>
              <a:gd name="connsiteY3" fmla="*/ 1725310 h 2379925"/>
              <a:gd name="connsiteX4" fmla="*/ 0 w 5768395"/>
              <a:gd name="connsiteY4" fmla="*/ 3977 h 2379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8395" h="2379925">
                <a:moveTo>
                  <a:pt x="0" y="3977"/>
                </a:moveTo>
                <a:lnTo>
                  <a:pt x="5768395" y="0"/>
                </a:lnTo>
                <a:lnTo>
                  <a:pt x="5361407" y="2379925"/>
                </a:lnTo>
                <a:lnTo>
                  <a:pt x="796" y="1725310"/>
                </a:lnTo>
                <a:cubicBezTo>
                  <a:pt x="-791" y="1153743"/>
                  <a:pt x="1587" y="575544"/>
                  <a:pt x="0" y="3977"/>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155"/>
          </a:p>
        </p:txBody>
      </p:sp>
      <p:sp>
        <p:nvSpPr>
          <p:cNvPr id="2" name="Title 1"/>
          <p:cNvSpPr>
            <a:spLocks noGrp="1"/>
          </p:cNvSpPr>
          <p:nvPr>
            <p:ph type="title"/>
          </p:nvPr>
        </p:nvSpPr>
        <p:spPr>
          <a:xfrm>
            <a:off x="623888" y="333375"/>
            <a:ext cx="7450967" cy="1525588"/>
          </a:xfrm>
        </p:spPr>
        <p:txBody>
          <a:bodyPr/>
          <a:lstStyle>
            <a:lvl1pPr>
              <a:defRPr>
                <a:solidFill>
                  <a:schemeClr val="bg1"/>
                </a:solidFill>
              </a:defRPr>
            </a:lvl1pPr>
          </a:lstStyle>
          <a:p>
            <a:r>
              <a:rPr lang="en-US"/>
              <a:t>Click to edit Master title style</a:t>
            </a:r>
          </a:p>
        </p:txBody>
      </p:sp>
      <p:sp>
        <p:nvSpPr>
          <p:cNvPr id="10" name="Picture Placeholder 9">
            <a:extLst>
              <a:ext uri="{FF2B5EF4-FFF2-40B4-BE49-F238E27FC236}">
                <a16:creationId xmlns:a16="http://schemas.microsoft.com/office/drawing/2014/main" id="{D629837D-0410-467D-B10A-FC3C90FD001B}"/>
              </a:ext>
            </a:extLst>
          </p:cNvPr>
          <p:cNvSpPr>
            <a:spLocks noGrp="1"/>
          </p:cNvSpPr>
          <p:nvPr>
            <p:ph type="pic" sz="quarter" idx="13"/>
          </p:nvPr>
        </p:nvSpPr>
        <p:spPr>
          <a:xfrm>
            <a:off x="8184844" y="387"/>
            <a:ext cx="4007156" cy="2446387"/>
          </a:xfrm>
          <a:custGeom>
            <a:avLst/>
            <a:gdLst>
              <a:gd name="connsiteX0" fmla="*/ 0 w 2709379"/>
              <a:gd name="connsiteY0" fmla="*/ 0 h 2617788"/>
              <a:gd name="connsiteX1" fmla="*/ 2709379 w 2709379"/>
              <a:gd name="connsiteY1" fmla="*/ 0 h 2617788"/>
              <a:gd name="connsiteX2" fmla="*/ 2709379 w 2709379"/>
              <a:gd name="connsiteY2" fmla="*/ 2617788 h 2617788"/>
              <a:gd name="connsiteX3" fmla="*/ 0 w 2709379"/>
              <a:gd name="connsiteY3" fmla="*/ 2617788 h 2617788"/>
              <a:gd name="connsiteX4" fmla="*/ 0 w 2709379"/>
              <a:gd name="connsiteY4" fmla="*/ 0 h 2617788"/>
              <a:gd name="connsiteX0" fmla="*/ 0 w 2709379"/>
              <a:gd name="connsiteY0" fmla="*/ 0 h 2617788"/>
              <a:gd name="connsiteX1" fmla="*/ 2709379 w 2709379"/>
              <a:gd name="connsiteY1" fmla="*/ 0 h 2617788"/>
              <a:gd name="connsiteX2" fmla="*/ 2709379 w 2709379"/>
              <a:gd name="connsiteY2" fmla="*/ 2617788 h 2617788"/>
              <a:gd name="connsiteX3" fmla="*/ 9939 w 2709379"/>
              <a:gd name="connsiteY3" fmla="*/ 2289797 h 2617788"/>
              <a:gd name="connsiteX4" fmla="*/ 0 w 2709379"/>
              <a:gd name="connsiteY4" fmla="*/ 0 h 2617788"/>
              <a:gd name="connsiteX0" fmla="*/ 993913 w 2699440"/>
              <a:gd name="connsiteY0" fmla="*/ 0 h 2627727"/>
              <a:gd name="connsiteX1" fmla="*/ 2699440 w 2699440"/>
              <a:gd name="connsiteY1" fmla="*/ 9939 h 2627727"/>
              <a:gd name="connsiteX2" fmla="*/ 2699440 w 2699440"/>
              <a:gd name="connsiteY2" fmla="*/ 2627727 h 2627727"/>
              <a:gd name="connsiteX3" fmla="*/ 0 w 2699440"/>
              <a:gd name="connsiteY3" fmla="*/ 2299736 h 2627727"/>
              <a:gd name="connsiteX4" fmla="*/ 993913 w 2699440"/>
              <a:gd name="connsiteY4" fmla="*/ 0 h 2627727"/>
              <a:gd name="connsiteX0" fmla="*/ 989150 w 2699440"/>
              <a:gd name="connsiteY0" fmla="*/ 0 h 2618202"/>
              <a:gd name="connsiteX1" fmla="*/ 2699440 w 2699440"/>
              <a:gd name="connsiteY1" fmla="*/ 414 h 2618202"/>
              <a:gd name="connsiteX2" fmla="*/ 2699440 w 2699440"/>
              <a:gd name="connsiteY2" fmla="*/ 2618202 h 2618202"/>
              <a:gd name="connsiteX3" fmla="*/ 0 w 2699440"/>
              <a:gd name="connsiteY3" fmla="*/ 2290211 h 2618202"/>
              <a:gd name="connsiteX4" fmla="*/ 989150 w 2699440"/>
              <a:gd name="connsiteY4" fmla="*/ 0 h 2618202"/>
              <a:gd name="connsiteX0" fmla="*/ 426814 w 2699440"/>
              <a:gd name="connsiteY0" fmla="*/ 0 h 2618202"/>
              <a:gd name="connsiteX1" fmla="*/ 2699440 w 2699440"/>
              <a:gd name="connsiteY1" fmla="*/ 414 h 2618202"/>
              <a:gd name="connsiteX2" fmla="*/ 2699440 w 2699440"/>
              <a:gd name="connsiteY2" fmla="*/ 2618202 h 2618202"/>
              <a:gd name="connsiteX3" fmla="*/ 0 w 2699440"/>
              <a:gd name="connsiteY3" fmla="*/ 2290211 h 2618202"/>
              <a:gd name="connsiteX4" fmla="*/ 426814 w 2699440"/>
              <a:gd name="connsiteY4" fmla="*/ 0 h 2618202"/>
              <a:gd name="connsiteX0" fmla="*/ 399876 w 2672502"/>
              <a:gd name="connsiteY0" fmla="*/ 0 h 2618202"/>
              <a:gd name="connsiteX1" fmla="*/ 2672502 w 2672502"/>
              <a:gd name="connsiteY1" fmla="*/ 414 h 2618202"/>
              <a:gd name="connsiteX2" fmla="*/ 2672502 w 2672502"/>
              <a:gd name="connsiteY2" fmla="*/ 2618202 h 2618202"/>
              <a:gd name="connsiteX3" fmla="*/ 0 w 2672502"/>
              <a:gd name="connsiteY3" fmla="*/ 2295588 h 2618202"/>
              <a:gd name="connsiteX4" fmla="*/ 399876 w 2672502"/>
              <a:gd name="connsiteY4" fmla="*/ 0 h 2618202"/>
              <a:gd name="connsiteX0" fmla="*/ 413036 w 2685662"/>
              <a:gd name="connsiteY0" fmla="*/ 0 h 2618202"/>
              <a:gd name="connsiteX1" fmla="*/ 2685662 w 2685662"/>
              <a:gd name="connsiteY1" fmla="*/ 414 h 2618202"/>
              <a:gd name="connsiteX2" fmla="*/ 2685662 w 2685662"/>
              <a:gd name="connsiteY2" fmla="*/ 2618202 h 2618202"/>
              <a:gd name="connsiteX3" fmla="*/ 0 w 2685662"/>
              <a:gd name="connsiteY3" fmla="*/ 2301591 h 2618202"/>
              <a:gd name="connsiteX4" fmla="*/ 413036 w 2685662"/>
              <a:gd name="connsiteY4" fmla="*/ 0 h 2618202"/>
              <a:gd name="connsiteX0" fmla="*/ 411156 w 2685662"/>
              <a:gd name="connsiteY0" fmla="*/ 2588 h 2617788"/>
              <a:gd name="connsiteX1" fmla="*/ 2685662 w 2685662"/>
              <a:gd name="connsiteY1" fmla="*/ 0 h 2617788"/>
              <a:gd name="connsiteX2" fmla="*/ 2685662 w 2685662"/>
              <a:gd name="connsiteY2" fmla="*/ 2617788 h 2617788"/>
              <a:gd name="connsiteX3" fmla="*/ 0 w 2685662"/>
              <a:gd name="connsiteY3" fmla="*/ 2301177 h 2617788"/>
              <a:gd name="connsiteX4" fmla="*/ 411156 w 2685662"/>
              <a:gd name="connsiteY4" fmla="*/ 2588 h 261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662" h="2617788">
                <a:moveTo>
                  <a:pt x="411156" y="2588"/>
                </a:moveTo>
                <a:lnTo>
                  <a:pt x="2685662" y="0"/>
                </a:lnTo>
                <a:lnTo>
                  <a:pt x="2685662" y="2617788"/>
                </a:lnTo>
                <a:lnTo>
                  <a:pt x="0" y="2301177"/>
                </a:lnTo>
                <a:lnTo>
                  <a:pt x="411156" y="2588"/>
                </a:lnTo>
                <a:close/>
              </a:path>
            </a:pathLst>
          </a:custGeom>
        </p:spPr>
        <p:txBody>
          <a:bodyPr/>
          <a:lstStyle/>
          <a:p>
            <a:r>
              <a:rPr lang="en-US"/>
              <a:t>Click icon to add picture</a:t>
            </a:r>
            <a:endParaRPr lang="en-GB"/>
          </a:p>
        </p:txBody>
      </p:sp>
      <p:sp>
        <p:nvSpPr>
          <p:cNvPr id="4" name="Content Placeholder 3">
            <a:extLst>
              <a:ext uri="{FF2B5EF4-FFF2-40B4-BE49-F238E27FC236}">
                <a16:creationId xmlns:a16="http://schemas.microsoft.com/office/drawing/2014/main" id="{4107487D-CC3F-4122-86C0-ACAF8EB575B2}"/>
              </a:ext>
            </a:extLst>
          </p:cNvPr>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03079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2 B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29154A-D11B-41B1-A35F-A82119B6CE8D}"/>
              </a:ext>
            </a:extLst>
          </p:cNvPr>
          <p:cNvSpPr/>
          <p:nvPr userDrawn="1"/>
        </p:nvSpPr>
        <p:spPr>
          <a:xfrm>
            <a:off x="0" y="0"/>
            <a:ext cx="8692099" cy="2144870"/>
          </a:xfrm>
          <a:custGeom>
            <a:avLst/>
            <a:gdLst>
              <a:gd name="connsiteX0" fmla="*/ 0 w 7559675"/>
              <a:gd name="connsiteY0" fmla="*/ 0 h 2609849"/>
              <a:gd name="connsiteX1" fmla="*/ 7559675 w 7559675"/>
              <a:gd name="connsiteY1" fmla="*/ 0 h 2609849"/>
              <a:gd name="connsiteX2" fmla="*/ 7559675 w 7559675"/>
              <a:gd name="connsiteY2" fmla="*/ 2609849 h 2609849"/>
              <a:gd name="connsiteX3" fmla="*/ 0 w 7559675"/>
              <a:gd name="connsiteY3" fmla="*/ 2609849 h 2609849"/>
              <a:gd name="connsiteX4" fmla="*/ 0 w 7559675"/>
              <a:gd name="connsiteY4" fmla="*/ 0 h 2609849"/>
              <a:gd name="connsiteX0" fmla="*/ 0 w 7559675"/>
              <a:gd name="connsiteY0" fmla="*/ 0 h 2609849"/>
              <a:gd name="connsiteX1" fmla="*/ 7559675 w 7559675"/>
              <a:gd name="connsiteY1" fmla="*/ 0 h 2609849"/>
              <a:gd name="connsiteX2" fmla="*/ 7559675 w 7559675"/>
              <a:gd name="connsiteY2" fmla="*/ 2609849 h 2609849"/>
              <a:gd name="connsiteX3" fmla="*/ 0 w 7559675"/>
              <a:gd name="connsiteY3" fmla="*/ 1705177 h 2609849"/>
              <a:gd name="connsiteX4" fmla="*/ 0 w 7559675"/>
              <a:gd name="connsiteY4" fmla="*/ 0 h 2609849"/>
              <a:gd name="connsiteX0" fmla="*/ 0 w 7559675"/>
              <a:gd name="connsiteY0" fmla="*/ 0 h 2609849"/>
              <a:gd name="connsiteX1" fmla="*/ 7559675 w 7559675"/>
              <a:gd name="connsiteY1" fmla="*/ 0 h 2609849"/>
              <a:gd name="connsiteX2" fmla="*/ 7559675 w 7559675"/>
              <a:gd name="connsiteY2" fmla="*/ 2609849 h 2609849"/>
              <a:gd name="connsiteX3" fmla="*/ 4762 w 7559675"/>
              <a:gd name="connsiteY3" fmla="*/ 1714702 h 2609849"/>
              <a:gd name="connsiteX4" fmla="*/ 0 w 7559675"/>
              <a:gd name="connsiteY4" fmla="*/ 0 h 2609849"/>
              <a:gd name="connsiteX0" fmla="*/ 0 w 7559675"/>
              <a:gd name="connsiteY0" fmla="*/ 0 h 2609849"/>
              <a:gd name="connsiteX1" fmla="*/ 5749925 w 7559675"/>
              <a:gd name="connsiteY1" fmla="*/ 9525 h 2609849"/>
              <a:gd name="connsiteX2" fmla="*/ 7559675 w 7559675"/>
              <a:gd name="connsiteY2" fmla="*/ 2609849 h 2609849"/>
              <a:gd name="connsiteX3" fmla="*/ 4762 w 7559675"/>
              <a:gd name="connsiteY3" fmla="*/ 1714702 h 2609849"/>
              <a:gd name="connsiteX4" fmla="*/ 0 w 7559675"/>
              <a:gd name="connsiteY4" fmla="*/ 0 h 2609849"/>
              <a:gd name="connsiteX0" fmla="*/ 0 w 5749925"/>
              <a:gd name="connsiteY0" fmla="*/ 0 h 2276474"/>
              <a:gd name="connsiteX1" fmla="*/ 5749925 w 5749925"/>
              <a:gd name="connsiteY1" fmla="*/ 9525 h 2276474"/>
              <a:gd name="connsiteX2" fmla="*/ 4778375 w 5749925"/>
              <a:gd name="connsiteY2" fmla="*/ 2276474 h 2276474"/>
              <a:gd name="connsiteX3" fmla="*/ 4762 w 5749925"/>
              <a:gd name="connsiteY3" fmla="*/ 1714702 h 2276474"/>
              <a:gd name="connsiteX4" fmla="*/ 0 w 5749925"/>
              <a:gd name="connsiteY4" fmla="*/ 0 h 2276474"/>
              <a:gd name="connsiteX0" fmla="*/ 0 w 5756209"/>
              <a:gd name="connsiteY0" fmla="*/ 0 h 2276474"/>
              <a:gd name="connsiteX1" fmla="*/ 5756209 w 5756209"/>
              <a:gd name="connsiteY1" fmla="*/ 98 h 2276474"/>
              <a:gd name="connsiteX2" fmla="*/ 4778375 w 5756209"/>
              <a:gd name="connsiteY2" fmla="*/ 2276474 h 2276474"/>
              <a:gd name="connsiteX3" fmla="*/ 4762 w 5756209"/>
              <a:gd name="connsiteY3" fmla="*/ 1714702 h 2276474"/>
              <a:gd name="connsiteX4" fmla="*/ 0 w 5756209"/>
              <a:gd name="connsiteY4" fmla="*/ 0 h 2276474"/>
              <a:gd name="connsiteX0" fmla="*/ 0 w 5756209"/>
              <a:gd name="connsiteY0" fmla="*/ 0 h 2276474"/>
              <a:gd name="connsiteX1" fmla="*/ 5756209 w 5756209"/>
              <a:gd name="connsiteY1" fmla="*/ 98 h 2276474"/>
              <a:gd name="connsiteX2" fmla="*/ 4778375 w 5756209"/>
              <a:gd name="connsiteY2" fmla="*/ 2276474 h 2276474"/>
              <a:gd name="connsiteX3" fmla="*/ 796 w 5756209"/>
              <a:gd name="connsiteY3" fmla="*/ 1721333 h 2276474"/>
              <a:gd name="connsiteX4" fmla="*/ 0 w 5756209"/>
              <a:gd name="connsiteY4" fmla="*/ 0 h 2276474"/>
              <a:gd name="connsiteX0" fmla="*/ 0 w 5756209"/>
              <a:gd name="connsiteY0" fmla="*/ 0 h 2375948"/>
              <a:gd name="connsiteX1" fmla="*/ 5756209 w 5756209"/>
              <a:gd name="connsiteY1" fmla="*/ 98 h 2375948"/>
              <a:gd name="connsiteX2" fmla="*/ 5361407 w 5756209"/>
              <a:gd name="connsiteY2" fmla="*/ 2375948 h 2375948"/>
              <a:gd name="connsiteX3" fmla="*/ 796 w 5756209"/>
              <a:gd name="connsiteY3" fmla="*/ 1721333 h 2375948"/>
              <a:gd name="connsiteX4" fmla="*/ 0 w 5756209"/>
              <a:gd name="connsiteY4" fmla="*/ 0 h 2375948"/>
              <a:gd name="connsiteX0" fmla="*/ 0 w 5768395"/>
              <a:gd name="connsiteY0" fmla="*/ 3977 h 2379925"/>
              <a:gd name="connsiteX1" fmla="*/ 5768395 w 5768395"/>
              <a:gd name="connsiteY1" fmla="*/ 0 h 2379925"/>
              <a:gd name="connsiteX2" fmla="*/ 5361407 w 5768395"/>
              <a:gd name="connsiteY2" fmla="*/ 2379925 h 2379925"/>
              <a:gd name="connsiteX3" fmla="*/ 796 w 5768395"/>
              <a:gd name="connsiteY3" fmla="*/ 1725310 h 2379925"/>
              <a:gd name="connsiteX4" fmla="*/ 0 w 5768395"/>
              <a:gd name="connsiteY4" fmla="*/ 3977 h 2379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8395" h="2379925">
                <a:moveTo>
                  <a:pt x="0" y="3977"/>
                </a:moveTo>
                <a:lnTo>
                  <a:pt x="5768395" y="0"/>
                </a:lnTo>
                <a:lnTo>
                  <a:pt x="5361407" y="2379925"/>
                </a:lnTo>
                <a:lnTo>
                  <a:pt x="796" y="1725310"/>
                </a:lnTo>
                <a:cubicBezTo>
                  <a:pt x="-791" y="1153743"/>
                  <a:pt x="1587" y="575544"/>
                  <a:pt x="0" y="3977"/>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155"/>
          </a:p>
        </p:txBody>
      </p:sp>
      <p:sp>
        <p:nvSpPr>
          <p:cNvPr id="2" name="Title 1"/>
          <p:cNvSpPr>
            <a:spLocks noGrp="1"/>
          </p:cNvSpPr>
          <p:nvPr>
            <p:ph type="title"/>
          </p:nvPr>
        </p:nvSpPr>
        <p:spPr>
          <a:xfrm>
            <a:off x="623888" y="333375"/>
            <a:ext cx="7450967" cy="1525588"/>
          </a:xfrm>
        </p:spPr>
        <p:txBody>
          <a:bodyPr/>
          <a:lstStyle>
            <a:lvl1pPr>
              <a:defRPr>
                <a:solidFill>
                  <a:schemeClr val="bg1"/>
                </a:solidFill>
              </a:defRPr>
            </a:lvl1pPr>
          </a:lstStyle>
          <a:p>
            <a:r>
              <a:rPr lang="en-US"/>
              <a:t>Click to edit Master title style</a:t>
            </a:r>
          </a:p>
        </p:txBody>
      </p:sp>
      <p:sp>
        <p:nvSpPr>
          <p:cNvPr id="10" name="Picture Placeholder 9">
            <a:extLst>
              <a:ext uri="{FF2B5EF4-FFF2-40B4-BE49-F238E27FC236}">
                <a16:creationId xmlns:a16="http://schemas.microsoft.com/office/drawing/2014/main" id="{D629837D-0410-467D-B10A-FC3C90FD001B}"/>
              </a:ext>
            </a:extLst>
          </p:cNvPr>
          <p:cNvSpPr>
            <a:spLocks noGrp="1"/>
          </p:cNvSpPr>
          <p:nvPr>
            <p:ph type="pic" sz="quarter" idx="13"/>
          </p:nvPr>
        </p:nvSpPr>
        <p:spPr>
          <a:xfrm>
            <a:off x="8184844" y="387"/>
            <a:ext cx="4007156" cy="2446387"/>
          </a:xfrm>
          <a:custGeom>
            <a:avLst/>
            <a:gdLst>
              <a:gd name="connsiteX0" fmla="*/ 0 w 2709379"/>
              <a:gd name="connsiteY0" fmla="*/ 0 h 2617788"/>
              <a:gd name="connsiteX1" fmla="*/ 2709379 w 2709379"/>
              <a:gd name="connsiteY1" fmla="*/ 0 h 2617788"/>
              <a:gd name="connsiteX2" fmla="*/ 2709379 w 2709379"/>
              <a:gd name="connsiteY2" fmla="*/ 2617788 h 2617788"/>
              <a:gd name="connsiteX3" fmla="*/ 0 w 2709379"/>
              <a:gd name="connsiteY3" fmla="*/ 2617788 h 2617788"/>
              <a:gd name="connsiteX4" fmla="*/ 0 w 2709379"/>
              <a:gd name="connsiteY4" fmla="*/ 0 h 2617788"/>
              <a:gd name="connsiteX0" fmla="*/ 0 w 2709379"/>
              <a:gd name="connsiteY0" fmla="*/ 0 h 2617788"/>
              <a:gd name="connsiteX1" fmla="*/ 2709379 w 2709379"/>
              <a:gd name="connsiteY1" fmla="*/ 0 h 2617788"/>
              <a:gd name="connsiteX2" fmla="*/ 2709379 w 2709379"/>
              <a:gd name="connsiteY2" fmla="*/ 2617788 h 2617788"/>
              <a:gd name="connsiteX3" fmla="*/ 9939 w 2709379"/>
              <a:gd name="connsiteY3" fmla="*/ 2289797 h 2617788"/>
              <a:gd name="connsiteX4" fmla="*/ 0 w 2709379"/>
              <a:gd name="connsiteY4" fmla="*/ 0 h 2617788"/>
              <a:gd name="connsiteX0" fmla="*/ 993913 w 2699440"/>
              <a:gd name="connsiteY0" fmla="*/ 0 h 2627727"/>
              <a:gd name="connsiteX1" fmla="*/ 2699440 w 2699440"/>
              <a:gd name="connsiteY1" fmla="*/ 9939 h 2627727"/>
              <a:gd name="connsiteX2" fmla="*/ 2699440 w 2699440"/>
              <a:gd name="connsiteY2" fmla="*/ 2627727 h 2627727"/>
              <a:gd name="connsiteX3" fmla="*/ 0 w 2699440"/>
              <a:gd name="connsiteY3" fmla="*/ 2299736 h 2627727"/>
              <a:gd name="connsiteX4" fmla="*/ 993913 w 2699440"/>
              <a:gd name="connsiteY4" fmla="*/ 0 h 2627727"/>
              <a:gd name="connsiteX0" fmla="*/ 989150 w 2699440"/>
              <a:gd name="connsiteY0" fmla="*/ 0 h 2618202"/>
              <a:gd name="connsiteX1" fmla="*/ 2699440 w 2699440"/>
              <a:gd name="connsiteY1" fmla="*/ 414 h 2618202"/>
              <a:gd name="connsiteX2" fmla="*/ 2699440 w 2699440"/>
              <a:gd name="connsiteY2" fmla="*/ 2618202 h 2618202"/>
              <a:gd name="connsiteX3" fmla="*/ 0 w 2699440"/>
              <a:gd name="connsiteY3" fmla="*/ 2290211 h 2618202"/>
              <a:gd name="connsiteX4" fmla="*/ 989150 w 2699440"/>
              <a:gd name="connsiteY4" fmla="*/ 0 h 2618202"/>
              <a:gd name="connsiteX0" fmla="*/ 426814 w 2699440"/>
              <a:gd name="connsiteY0" fmla="*/ 0 h 2618202"/>
              <a:gd name="connsiteX1" fmla="*/ 2699440 w 2699440"/>
              <a:gd name="connsiteY1" fmla="*/ 414 h 2618202"/>
              <a:gd name="connsiteX2" fmla="*/ 2699440 w 2699440"/>
              <a:gd name="connsiteY2" fmla="*/ 2618202 h 2618202"/>
              <a:gd name="connsiteX3" fmla="*/ 0 w 2699440"/>
              <a:gd name="connsiteY3" fmla="*/ 2290211 h 2618202"/>
              <a:gd name="connsiteX4" fmla="*/ 426814 w 2699440"/>
              <a:gd name="connsiteY4" fmla="*/ 0 h 2618202"/>
              <a:gd name="connsiteX0" fmla="*/ 399876 w 2672502"/>
              <a:gd name="connsiteY0" fmla="*/ 0 h 2618202"/>
              <a:gd name="connsiteX1" fmla="*/ 2672502 w 2672502"/>
              <a:gd name="connsiteY1" fmla="*/ 414 h 2618202"/>
              <a:gd name="connsiteX2" fmla="*/ 2672502 w 2672502"/>
              <a:gd name="connsiteY2" fmla="*/ 2618202 h 2618202"/>
              <a:gd name="connsiteX3" fmla="*/ 0 w 2672502"/>
              <a:gd name="connsiteY3" fmla="*/ 2295588 h 2618202"/>
              <a:gd name="connsiteX4" fmla="*/ 399876 w 2672502"/>
              <a:gd name="connsiteY4" fmla="*/ 0 h 2618202"/>
              <a:gd name="connsiteX0" fmla="*/ 413036 w 2685662"/>
              <a:gd name="connsiteY0" fmla="*/ 0 h 2618202"/>
              <a:gd name="connsiteX1" fmla="*/ 2685662 w 2685662"/>
              <a:gd name="connsiteY1" fmla="*/ 414 h 2618202"/>
              <a:gd name="connsiteX2" fmla="*/ 2685662 w 2685662"/>
              <a:gd name="connsiteY2" fmla="*/ 2618202 h 2618202"/>
              <a:gd name="connsiteX3" fmla="*/ 0 w 2685662"/>
              <a:gd name="connsiteY3" fmla="*/ 2301591 h 2618202"/>
              <a:gd name="connsiteX4" fmla="*/ 413036 w 2685662"/>
              <a:gd name="connsiteY4" fmla="*/ 0 h 2618202"/>
              <a:gd name="connsiteX0" fmla="*/ 411156 w 2685662"/>
              <a:gd name="connsiteY0" fmla="*/ 2588 h 2617788"/>
              <a:gd name="connsiteX1" fmla="*/ 2685662 w 2685662"/>
              <a:gd name="connsiteY1" fmla="*/ 0 h 2617788"/>
              <a:gd name="connsiteX2" fmla="*/ 2685662 w 2685662"/>
              <a:gd name="connsiteY2" fmla="*/ 2617788 h 2617788"/>
              <a:gd name="connsiteX3" fmla="*/ 0 w 2685662"/>
              <a:gd name="connsiteY3" fmla="*/ 2301177 h 2617788"/>
              <a:gd name="connsiteX4" fmla="*/ 411156 w 2685662"/>
              <a:gd name="connsiteY4" fmla="*/ 2588 h 2617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662" h="2617788">
                <a:moveTo>
                  <a:pt x="411156" y="2588"/>
                </a:moveTo>
                <a:lnTo>
                  <a:pt x="2685662" y="0"/>
                </a:lnTo>
                <a:lnTo>
                  <a:pt x="2685662" y="2617788"/>
                </a:lnTo>
                <a:lnTo>
                  <a:pt x="0" y="2301177"/>
                </a:lnTo>
                <a:lnTo>
                  <a:pt x="411156" y="2588"/>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3365918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887" y="330927"/>
            <a:ext cx="8746536" cy="1236616"/>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623887" y="2528888"/>
            <a:ext cx="10944225" cy="3779836"/>
          </a:xfrm>
          <a:prstGeom prst="rect">
            <a:avLst/>
          </a:prstGeom>
        </p:spPr>
        <p:txBody>
          <a:bodyPr vert="horz" lIns="0" tIns="0" rIns="0" bIns="0" spcCol="288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817F992-CF8A-FE43-A9BA-E429EC89D97B}"/>
              </a:ext>
            </a:extLst>
          </p:cNvPr>
          <p:cNvSpPr txBox="1"/>
          <p:nvPr userDrawn="1">
            <p:extLst>
              <p:ext uri="{1162E1C5-73C7-4A58-AE30-91384D911F3F}">
                <p184:classification xmlns:p184="http://schemas.microsoft.com/office/powerpoint/2018/4/main" val="hdr"/>
              </p:ext>
            </p:extLst>
          </p:nvPr>
        </p:nvSpPr>
        <p:spPr>
          <a:xfrm>
            <a:off x="5915787" y="0"/>
            <a:ext cx="388938"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96669471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1" r:id="rId3"/>
    <p:sldLayoutId id="2147483733" r:id="rId4"/>
    <p:sldLayoutId id="2147483737" r:id="rId5"/>
    <p:sldLayoutId id="2147483676" r:id="rId6"/>
    <p:sldLayoutId id="2147483732" r:id="rId7"/>
    <p:sldLayoutId id="2147483734" r:id="rId8"/>
    <p:sldLayoutId id="2147483736" r:id="rId9"/>
    <p:sldLayoutId id="2147483730" r:id="rId10"/>
    <p:sldLayoutId id="2147483735" r:id="rId11"/>
  </p:sldLayoutIdLst>
  <p:hf hdr="0" ftr="0" dt="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1pPr>
      <a:lvl2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2pPr>
      <a:lvl3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3pPr>
      <a:lvl4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4pPr>
      <a:lvl5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287" userDrawn="1">
          <p15:clr>
            <a:srgbClr val="F26B43"/>
          </p15:clr>
        </p15:guide>
        <p15:guide id="4" orient="horz" pos="3974" userDrawn="1">
          <p15:clr>
            <a:srgbClr val="F26B43"/>
          </p15:clr>
        </p15:guide>
        <p15:guide id="5" orient="horz" pos="1171" userDrawn="1">
          <p15:clr>
            <a:srgbClr val="F26B43"/>
          </p15:clr>
        </p15:guide>
        <p15:guide id="6" orient="horz" pos="1593" userDrawn="1">
          <p15:clr>
            <a:srgbClr val="F26B43"/>
          </p15:clr>
        </p15:guide>
        <p15:guide id="7" orient="horz" pos="210" userDrawn="1">
          <p15:clr>
            <a:srgbClr val="F26B43"/>
          </p15:clr>
        </p15:guide>
        <p15:guide id="9" pos="393" userDrawn="1">
          <p15:clr>
            <a:srgbClr val="F26B43"/>
          </p15:clr>
        </p15:guide>
        <p15:guide id="10" pos="3613" userDrawn="1">
          <p15:clr>
            <a:srgbClr val="F26B43"/>
          </p15:clr>
        </p15:guide>
        <p15:guide id="11" pos="406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video" Target="https://player.vimeo.com/video/710836186?h=293898d139&amp;app_id=122963" TargetMode="Externa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A7A00B-487B-46E7-A265-243C89796E17}"/>
              </a:ext>
            </a:extLst>
          </p:cNvPr>
          <p:cNvSpPr>
            <a:spLocks noGrp="1"/>
          </p:cNvSpPr>
          <p:nvPr>
            <p:ph type="body" sz="quarter" idx="11"/>
          </p:nvPr>
        </p:nvSpPr>
        <p:spPr>
          <a:xfrm>
            <a:off x="623888" y="4039163"/>
            <a:ext cx="5832475" cy="1099765"/>
          </a:xfrm>
        </p:spPr>
        <p:txBody>
          <a:bodyPr/>
          <a:lstStyle/>
          <a:p>
            <a:r>
              <a:rPr lang="en-GB"/>
              <a:t>CREST Discovery Day</a:t>
            </a:r>
          </a:p>
        </p:txBody>
      </p:sp>
      <p:sp>
        <p:nvSpPr>
          <p:cNvPr id="5" name="Title 4">
            <a:extLst>
              <a:ext uri="{FF2B5EF4-FFF2-40B4-BE49-F238E27FC236}">
                <a16:creationId xmlns:a16="http://schemas.microsoft.com/office/drawing/2014/main" id="{81D57092-C8B5-447B-B9BA-EFDA04664401}"/>
              </a:ext>
            </a:extLst>
          </p:cNvPr>
          <p:cNvSpPr>
            <a:spLocks noGrp="1"/>
          </p:cNvSpPr>
          <p:nvPr>
            <p:ph type="title"/>
          </p:nvPr>
        </p:nvSpPr>
        <p:spPr>
          <a:xfrm>
            <a:off x="623888" y="1858962"/>
            <a:ext cx="7856724" cy="1862645"/>
          </a:xfrm>
        </p:spPr>
        <p:txBody>
          <a:bodyPr/>
          <a:lstStyle/>
          <a:p>
            <a:r>
              <a:rPr lang="en-GB"/>
              <a:t>UNBOXED Creations</a:t>
            </a:r>
          </a:p>
        </p:txBody>
      </p:sp>
      <p:pic>
        <p:nvPicPr>
          <p:cNvPr id="7" name="Picture Placeholder 6" descr="A picture containing person, people, group&#10;&#10;Description automatically generated">
            <a:extLst>
              <a:ext uri="{FF2B5EF4-FFF2-40B4-BE49-F238E27FC236}">
                <a16:creationId xmlns:a16="http://schemas.microsoft.com/office/drawing/2014/main" id="{F9B73686-DA69-E67C-ACD9-D31F1EF12C6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300" b="9300"/>
          <a:stretch>
            <a:fillRect/>
          </a:stretch>
        </p:blipFill>
        <p:spPr/>
      </p:pic>
      <p:grpSp>
        <p:nvGrpSpPr>
          <p:cNvPr id="3" name="Group 2">
            <a:extLst>
              <a:ext uri="{FF2B5EF4-FFF2-40B4-BE49-F238E27FC236}">
                <a16:creationId xmlns:a16="http://schemas.microsoft.com/office/drawing/2014/main" id="{FBB0DBE7-8E82-614F-53C4-C6E8417651B0}"/>
              </a:ext>
            </a:extLst>
          </p:cNvPr>
          <p:cNvGrpSpPr/>
          <p:nvPr/>
        </p:nvGrpSpPr>
        <p:grpSpPr>
          <a:xfrm>
            <a:off x="208674" y="5475953"/>
            <a:ext cx="4572290" cy="1045021"/>
            <a:chOff x="2987385" y="9286844"/>
            <a:chExt cx="4572290" cy="1045021"/>
          </a:xfrm>
        </p:grpSpPr>
        <p:sp>
          <p:nvSpPr>
            <p:cNvPr id="8" name="Google Shape;164;p1">
              <a:extLst>
                <a:ext uri="{FF2B5EF4-FFF2-40B4-BE49-F238E27FC236}">
                  <a16:creationId xmlns:a16="http://schemas.microsoft.com/office/drawing/2014/main" id="{3CE3615C-02B7-D396-C452-EC88BB544E4A}"/>
                </a:ext>
              </a:extLst>
            </p:cNvPr>
            <p:cNvSpPr/>
            <p:nvPr/>
          </p:nvSpPr>
          <p:spPr>
            <a:xfrm>
              <a:off x="2987385" y="9314916"/>
              <a:ext cx="4247604" cy="101694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 name="Google Shape;165;p1">
              <a:extLst>
                <a:ext uri="{FF2B5EF4-FFF2-40B4-BE49-F238E27FC236}">
                  <a16:creationId xmlns:a16="http://schemas.microsoft.com/office/drawing/2014/main" id="{3173EC14-8EC2-BFFC-0BCF-FCBFDE4B3C44}"/>
                </a:ext>
              </a:extLst>
            </p:cNvPr>
            <p:cNvSpPr txBox="1"/>
            <p:nvPr/>
          </p:nvSpPr>
          <p:spPr>
            <a:xfrm>
              <a:off x="5397587" y="9286844"/>
              <a:ext cx="2162088" cy="195814"/>
            </a:xfrm>
            <a:prstGeom prst="rect">
              <a:avLst/>
            </a:prstGeom>
            <a:noFill/>
            <a:ln>
              <a:noFill/>
            </a:ln>
          </p:spPr>
          <p:txBody>
            <a:bodyPr spcFirstLastPara="1" wrap="square" lIns="108000" tIns="72000" rIns="0" bIns="0" anchor="t" anchorCtr="0">
              <a:spAutoFit/>
            </a:bodyPr>
            <a:lstStyle/>
            <a:p>
              <a:pPr marL="0" marR="0" lvl="0" indent="0" algn="l" rtl="0">
                <a:spcBef>
                  <a:spcPts val="0"/>
                </a:spcBef>
                <a:spcAft>
                  <a:spcPts val="0"/>
                </a:spcAft>
                <a:buNone/>
              </a:pPr>
              <a:r>
                <a:rPr lang="en-GB" sz="800">
                  <a:solidFill>
                    <a:schemeClr val="dk1"/>
                  </a:solidFill>
                  <a:latin typeface="Arial"/>
                  <a:ea typeface="Arial"/>
                  <a:cs typeface="Arial"/>
                  <a:sym typeface="Arial"/>
                </a:rPr>
                <a:t>IN PARTNERSHIP WITH</a:t>
              </a:r>
              <a:endParaRPr/>
            </a:p>
          </p:txBody>
        </p:sp>
        <p:sp>
          <p:nvSpPr>
            <p:cNvPr id="14" name="Google Shape;165;p1">
              <a:extLst>
                <a:ext uri="{FF2B5EF4-FFF2-40B4-BE49-F238E27FC236}">
                  <a16:creationId xmlns:a16="http://schemas.microsoft.com/office/drawing/2014/main" id="{80AB6569-7B64-474B-54EC-828067096827}"/>
                </a:ext>
              </a:extLst>
            </p:cNvPr>
            <p:cNvSpPr txBox="1"/>
            <p:nvPr/>
          </p:nvSpPr>
          <p:spPr>
            <a:xfrm>
              <a:off x="3043026" y="9298929"/>
              <a:ext cx="2162088" cy="195814"/>
            </a:xfrm>
            <a:prstGeom prst="rect">
              <a:avLst/>
            </a:prstGeom>
            <a:noFill/>
            <a:ln>
              <a:noFill/>
            </a:ln>
          </p:spPr>
          <p:txBody>
            <a:bodyPr spcFirstLastPara="1" wrap="square" lIns="108000" tIns="72000" rIns="0" bIns="0" anchor="t" anchorCtr="0">
              <a:spAutoFit/>
            </a:bodyPr>
            <a:lstStyle/>
            <a:p>
              <a:pPr marL="0" marR="0" lvl="0" indent="0" algn="l" rtl="0">
                <a:spcBef>
                  <a:spcPts val="0"/>
                </a:spcBef>
                <a:spcAft>
                  <a:spcPts val="0"/>
                </a:spcAft>
                <a:buNone/>
              </a:pPr>
              <a:r>
                <a:rPr lang="en-GB" sz="800">
                  <a:solidFill>
                    <a:schemeClr val="dk1"/>
                  </a:solidFill>
                  <a:latin typeface="Arial"/>
                  <a:ea typeface="Arial"/>
                  <a:cs typeface="Arial"/>
                  <a:sym typeface="Arial"/>
                </a:rPr>
                <a:t>SUPPORTED BY</a:t>
              </a:r>
              <a:endParaRPr/>
            </a:p>
          </p:txBody>
        </p:sp>
        <p:pic>
          <p:nvPicPr>
            <p:cNvPr id="15" name="Picture 14" descr="Text&#10;&#10;Description automatically generated">
              <a:extLst>
                <a:ext uri="{FF2B5EF4-FFF2-40B4-BE49-F238E27FC236}">
                  <a16:creationId xmlns:a16="http://schemas.microsoft.com/office/drawing/2014/main" id="{09721DAF-F67C-8DB1-DAF3-ADD9B26BCD7E}"/>
                </a:ext>
              </a:extLst>
            </p:cNvPr>
            <p:cNvPicPr>
              <a:picLocks noChangeAspect="1"/>
            </p:cNvPicPr>
            <p:nvPr/>
          </p:nvPicPr>
          <p:blipFill>
            <a:blip r:embed="rId4"/>
            <a:stretch>
              <a:fillRect/>
            </a:stretch>
          </p:blipFill>
          <p:spPr>
            <a:xfrm>
              <a:off x="3115824" y="9589723"/>
              <a:ext cx="919312" cy="488261"/>
            </a:xfrm>
            <a:prstGeom prst="rect">
              <a:avLst/>
            </a:prstGeom>
          </p:spPr>
        </p:pic>
        <p:pic>
          <p:nvPicPr>
            <p:cNvPr id="16" name="Picture 15" descr="Logo, company name&#10;&#10;Description automatically generated">
              <a:extLst>
                <a:ext uri="{FF2B5EF4-FFF2-40B4-BE49-F238E27FC236}">
                  <a16:creationId xmlns:a16="http://schemas.microsoft.com/office/drawing/2014/main" id="{3F65C810-6B41-825A-B0E8-E282479002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5127" y="9552018"/>
              <a:ext cx="1414353" cy="639881"/>
            </a:xfrm>
            <a:prstGeom prst="rect">
              <a:avLst/>
            </a:prstGeom>
          </p:spPr>
        </p:pic>
        <p:pic>
          <p:nvPicPr>
            <p:cNvPr id="17" name="Picture 16" descr="Logo, company name&#10;&#10;Description automatically generated">
              <a:extLst>
                <a:ext uri="{FF2B5EF4-FFF2-40B4-BE49-F238E27FC236}">
                  <a16:creationId xmlns:a16="http://schemas.microsoft.com/office/drawing/2014/main" id="{F9B284AB-6BF4-2C40-6F03-7038091A56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0492" y="9558911"/>
              <a:ext cx="714341" cy="714341"/>
            </a:xfrm>
            <a:prstGeom prst="rect">
              <a:avLst/>
            </a:prstGeom>
          </p:spPr>
        </p:pic>
        <p:pic>
          <p:nvPicPr>
            <p:cNvPr id="18" name="Picture 17" descr="A picture containing text">
              <a:extLst>
                <a:ext uri="{FF2B5EF4-FFF2-40B4-BE49-F238E27FC236}">
                  <a16:creationId xmlns:a16="http://schemas.microsoft.com/office/drawing/2014/main" id="{74A44E3A-54B7-DA0E-7473-AB84B96B3C93}"/>
                </a:ext>
              </a:extLst>
            </p:cNvPr>
            <p:cNvPicPr>
              <a:picLocks noChangeAspect="1"/>
            </p:cNvPicPr>
            <p:nvPr/>
          </p:nvPicPr>
          <p:blipFill>
            <a:blip r:embed="rId7"/>
            <a:stretch>
              <a:fillRect/>
            </a:stretch>
          </p:blipFill>
          <p:spPr>
            <a:xfrm>
              <a:off x="4185296" y="9734042"/>
              <a:ext cx="1066845" cy="313648"/>
            </a:xfrm>
            <a:prstGeom prst="rect">
              <a:avLst/>
            </a:prstGeom>
          </p:spPr>
        </p:pic>
      </p:grpSp>
    </p:spTree>
    <p:extLst>
      <p:ext uri="{BB962C8B-B14F-4D97-AF65-F5344CB8AC3E}">
        <p14:creationId xmlns:p14="http://schemas.microsoft.com/office/powerpoint/2010/main" val="1136572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EA113-CBFE-4651-B2A3-928E3D74D017}"/>
              </a:ext>
            </a:extLst>
          </p:cNvPr>
          <p:cNvSpPr>
            <a:spLocks noGrp="1"/>
          </p:cNvSpPr>
          <p:nvPr>
            <p:ph type="title"/>
          </p:nvPr>
        </p:nvSpPr>
        <p:spPr>
          <a:xfrm>
            <a:off x="623889" y="333375"/>
            <a:ext cx="8891142" cy="1525588"/>
          </a:xfrm>
        </p:spPr>
        <p:txBody>
          <a:bodyPr/>
          <a:lstStyle/>
          <a:p>
            <a:pPr>
              <a:lnSpc>
                <a:spcPct val="100000"/>
              </a:lnSpc>
              <a:spcBef>
                <a:spcPts val="0"/>
              </a:spcBef>
            </a:pPr>
            <a:r>
              <a:rPr lang="en-GB"/>
              <a:t>Your UNBOXED Creation Team</a:t>
            </a:r>
          </a:p>
        </p:txBody>
      </p:sp>
      <p:pic>
        <p:nvPicPr>
          <p:cNvPr id="8" name="Google Shape;291;p12">
            <a:extLst>
              <a:ext uri="{FF2B5EF4-FFF2-40B4-BE49-F238E27FC236}">
                <a16:creationId xmlns:a16="http://schemas.microsoft.com/office/drawing/2014/main" id="{EC856C96-0885-4BC4-8241-649312D4F2F9}"/>
              </a:ext>
            </a:extLst>
          </p:cNvPr>
          <p:cNvPicPr preferRelativeResize="0">
            <a:picLocks noGrp="1"/>
          </p:cNvPicPr>
          <p:nvPr>
            <p:ph type="pic" sz="quarter" idx="15"/>
          </p:nvPr>
        </p:nvPicPr>
        <p:blipFill rotWithShape="1">
          <a:blip r:embed="rId3">
            <a:alphaModFix/>
          </a:blip>
          <a:srcRect l="6923" r="6923"/>
          <a:stretch/>
        </p:blipFill>
        <p:spPr>
          <a:xfrm>
            <a:off x="8410073" y="2622884"/>
            <a:ext cx="3604627" cy="4235116"/>
          </a:xfrm>
          <a:prstGeom prst="rect">
            <a:avLst/>
          </a:prstGeom>
          <a:noFill/>
          <a:ln>
            <a:noFill/>
          </a:ln>
        </p:spPr>
      </p:pic>
      <p:grpSp>
        <p:nvGrpSpPr>
          <p:cNvPr id="21" name="Group 20">
            <a:extLst>
              <a:ext uri="{FF2B5EF4-FFF2-40B4-BE49-F238E27FC236}">
                <a16:creationId xmlns:a16="http://schemas.microsoft.com/office/drawing/2014/main" id="{910413D4-B065-4720-94EB-10DB0ECCDD52}"/>
              </a:ext>
            </a:extLst>
          </p:cNvPr>
          <p:cNvGrpSpPr/>
          <p:nvPr/>
        </p:nvGrpSpPr>
        <p:grpSpPr>
          <a:xfrm>
            <a:off x="131061" y="1890753"/>
            <a:ext cx="2952000" cy="1927475"/>
            <a:chOff x="719889" y="2897188"/>
            <a:chExt cx="2952000" cy="2178050"/>
          </a:xfrm>
        </p:grpSpPr>
        <p:sp>
          <p:nvSpPr>
            <p:cNvPr id="14" name="Google Shape;311;p14">
              <a:extLst>
                <a:ext uri="{FF2B5EF4-FFF2-40B4-BE49-F238E27FC236}">
                  <a16:creationId xmlns:a16="http://schemas.microsoft.com/office/drawing/2014/main" id="{51E6284A-5AFA-4075-80BC-320ADC8DC077}"/>
                </a:ext>
              </a:extLst>
            </p:cNvPr>
            <p:cNvSpPr txBox="1">
              <a:spLocks/>
            </p:cNvSpPr>
            <p:nvPr/>
          </p:nvSpPr>
          <p:spPr>
            <a:xfrm>
              <a:off x="719889" y="3023238"/>
              <a:ext cx="2952000" cy="2052000"/>
            </a:xfrm>
            <a:prstGeom prst="rect">
              <a:avLst/>
            </a:prstGeom>
            <a:solidFill>
              <a:srgbClr val="F8F9E5"/>
            </a:solidFill>
            <a:ln>
              <a:noFill/>
            </a:ln>
          </p:spPr>
          <p:txBody>
            <a:bodyPr spcFirstLastPara="1" wrap="square" lIns="144000" tIns="432000" rIns="144000" bIns="288000" anchor="ctr" anchorCtr="0">
              <a:normAutofit/>
            </a:bodyPr>
            <a:lstStyle>
              <a:lvl1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1pPr>
              <a:lvl2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2pPr>
              <a:lvl3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3pPr>
              <a:lvl4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4pPr>
              <a:lvl5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200"/>
                <a:buFont typeface="Arial" panose="020B0604020202020204" pitchFamily="34" charset="0"/>
                <a:buNone/>
              </a:pPr>
              <a:r>
                <a:rPr lang="en-GB" sz="1200">
                  <a:latin typeface="GOTHAM-BOOK" panose="02000504050000020004" pitchFamily="2" charset="0"/>
                </a:rPr>
                <a:t>Makes sure the whole team and the project is on track.</a:t>
              </a:r>
            </a:p>
          </p:txBody>
        </p:sp>
        <p:sp>
          <p:nvSpPr>
            <p:cNvPr id="15" name="Google Shape;315;p14">
              <a:extLst>
                <a:ext uri="{FF2B5EF4-FFF2-40B4-BE49-F238E27FC236}">
                  <a16:creationId xmlns:a16="http://schemas.microsoft.com/office/drawing/2014/main" id="{558B8A20-B427-459A-B4C6-9E0ABDF411FE}"/>
                </a:ext>
              </a:extLst>
            </p:cNvPr>
            <p:cNvSpPr txBox="1">
              <a:spLocks/>
            </p:cNvSpPr>
            <p:nvPr/>
          </p:nvSpPr>
          <p:spPr>
            <a:xfrm>
              <a:off x="719889" y="2897188"/>
              <a:ext cx="2520000" cy="441053"/>
            </a:xfrm>
            <a:prstGeom prst="rect">
              <a:avLst/>
            </a:prstGeom>
            <a:solidFill>
              <a:schemeClr val="accent2"/>
            </a:solidFill>
            <a:ln>
              <a:noFill/>
            </a:ln>
          </p:spPr>
          <p:txBody>
            <a:bodyPr spcFirstLastPara="1" wrap="square" lIns="144000" tIns="0" rIns="0" bIns="36000" anchor="ctr" anchorCtr="0">
              <a:normAutofit/>
            </a:bodyPr>
            <a:lstStyle>
              <a:lvl1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1pPr>
              <a:lvl2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2pPr>
              <a:lvl3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3pPr>
              <a:lvl4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4pPr>
              <a:lvl5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1400"/>
                <a:buFont typeface="Arial" panose="020B0604020202020204" pitchFamily="34" charset="0"/>
                <a:buNone/>
              </a:pPr>
              <a:r>
                <a:rPr lang="en-GB" b="1">
                  <a:latin typeface="Gotham" panose="02000504050000020004" pitchFamily="2" charset="0"/>
                </a:rPr>
                <a:t>Project Manager</a:t>
              </a:r>
            </a:p>
          </p:txBody>
        </p:sp>
      </p:grpSp>
      <p:grpSp>
        <p:nvGrpSpPr>
          <p:cNvPr id="22" name="Group 21">
            <a:extLst>
              <a:ext uri="{FF2B5EF4-FFF2-40B4-BE49-F238E27FC236}">
                <a16:creationId xmlns:a16="http://schemas.microsoft.com/office/drawing/2014/main" id="{5A84B809-6287-41D3-8EDA-A55CFBFAC716}"/>
              </a:ext>
            </a:extLst>
          </p:cNvPr>
          <p:cNvGrpSpPr/>
          <p:nvPr/>
        </p:nvGrpSpPr>
        <p:grpSpPr>
          <a:xfrm>
            <a:off x="3610184" y="2325305"/>
            <a:ext cx="2485816" cy="2052000"/>
            <a:chOff x="3886950" y="2897188"/>
            <a:chExt cx="2952000" cy="2178050"/>
          </a:xfrm>
        </p:grpSpPr>
        <p:sp>
          <p:nvSpPr>
            <p:cNvPr id="13" name="Google Shape;310;p14">
              <a:extLst>
                <a:ext uri="{FF2B5EF4-FFF2-40B4-BE49-F238E27FC236}">
                  <a16:creationId xmlns:a16="http://schemas.microsoft.com/office/drawing/2014/main" id="{4D46B4AA-0BDF-476E-BA21-38B779B9BA66}"/>
                </a:ext>
              </a:extLst>
            </p:cNvPr>
            <p:cNvSpPr txBox="1">
              <a:spLocks/>
            </p:cNvSpPr>
            <p:nvPr/>
          </p:nvSpPr>
          <p:spPr>
            <a:xfrm>
              <a:off x="3886950" y="3023238"/>
              <a:ext cx="2952000" cy="2052000"/>
            </a:xfrm>
            <a:prstGeom prst="rect">
              <a:avLst/>
            </a:prstGeom>
            <a:solidFill>
              <a:srgbClr val="F8F9E5"/>
            </a:solidFill>
            <a:ln>
              <a:noFill/>
            </a:ln>
          </p:spPr>
          <p:txBody>
            <a:bodyPr spcFirstLastPara="1" wrap="square" lIns="144000" tIns="432000" rIns="144000" bIns="288000" anchor="ctr" anchorCtr="0">
              <a:normAutofit/>
            </a:bodyPr>
            <a:lstStyle>
              <a:lvl1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1pPr>
              <a:lvl2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2pPr>
              <a:lvl3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3pPr>
              <a:lvl4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4pPr>
              <a:lvl5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200"/>
                <a:buFont typeface="Arial" panose="020B0604020202020204" pitchFamily="34" charset="0"/>
                <a:buNone/>
              </a:pPr>
              <a:r>
                <a:rPr lang="en-GB" sz="1200">
                  <a:latin typeface="Gotham" panose="02000504050000020004" pitchFamily="2" charset="0"/>
                </a:rPr>
                <a:t>Design the visual style and create the overall design of the experience.</a:t>
              </a:r>
            </a:p>
          </p:txBody>
        </p:sp>
        <p:sp>
          <p:nvSpPr>
            <p:cNvPr id="16" name="Google Shape;316;p14">
              <a:extLst>
                <a:ext uri="{FF2B5EF4-FFF2-40B4-BE49-F238E27FC236}">
                  <a16:creationId xmlns:a16="http://schemas.microsoft.com/office/drawing/2014/main" id="{B639CB6E-278C-4930-B226-5CF18A3C7B6E}"/>
                </a:ext>
              </a:extLst>
            </p:cNvPr>
            <p:cNvSpPr txBox="1">
              <a:spLocks/>
            </p:cNvSpPr>
            <p:nvPr/>
          </p:nvSpPr>
          <p:spPr>
            <a:xfrm>
              <a:off x="3886950" y="2897188"/>
              <a:ext cx="2520000" cy="441053"/>
            </a:xfrm>
            <a:prstGeom prst="rect">
              <a:avLst/>
            </a:prstGeom>
            <a:solidFill>
              <a:schemeClr val="accent2"/>
            </a:solidFill>
            <a:ln>
              <a:noFill/>
            </a:ln>
          </p:spPr>
          <p:txBody>
            <a:bodyPr spcFirstLastPara="1" wrap="square" lIns="144000" tIns="0" rIns="0" bIns="36000" anchor="ctr" anchorCtr="0">
              <a:normAutofit/>
            </a:bodyPr>
            <a:lstStyle>
              <a:lvl1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1pPr>
              <a:lvl2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2pPr>
              <a:lvl3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3pPr>
              <a:lvl4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4pPr>
              <a:lvl5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1400"/>
                <a:buFont typeface="Arial" panose="020B0604020202020204" pitchFamily="34" charset="0"/>
                <a:buNone/>
              </a:pPr>
              <a:r>
                <a:rPr lang="en-GB" b="1">
                  <a:latin typeface="Gotham" panose="02000504050000020004" pitchFamily="2" charset="0"/>
                </a:rPr>
                <a:t>Art director</a:t>
              </a:r>
            </a:p>
          </p:txBody>
        </p:sp>
      </p:grpSp>
      <p:grpSp>
        <p:nvGrpSpPr>
          <p:cNvPr id="23" name="Group 22">
            <a:extLst>
              <a:ext uri="{FF2B5EF4-FFF2-40B4-BE49-F238E27FC236}">
                <a16:creationId xmlns:a16="http://schemas.microsoft.com/office/drawing/2014/main" id="{CF92B7EE-B453-406F-8F1B-4163C2131344}"/>
              </a:ext>
            </a:extLst>
          </p:cNvPr>
          <p:cNvGrpSpPr/>
          <p:nvPr/>
        </p:nvGrpSpPr>
        <p:grpSpPr>
          <a:xfrm>
            <a:off x="131061" y="4032736"/>
            <a:ext cx="2624171" cy="2052000"/>
            <a:chOff x="719889" y="5269623"/>
            <a:chExt cx="2952000" cy="2197907"/>
          </a:xfrm>
        </p:grpSpPr>
        <p:sp>
          <p:nvSpPr>
            <p:cNvPr id="10" name="Google Shape;307;p14">
              <a:extLst>
                <a:ext uri="{FF2B5EF4-FFF2-40B4-BE49-F238E27FC236}">
                  <a16:creationId xmlns:a16="http://schemas.microsoft.com/office/drawing/2014/main" id="{7C349FBE-CC65-4F24-905A-46716E6E4069}"/>
                </a:ext>
              </a:extLst>
            </p:cNvPr>
            <p:cNvSpPr txBox="1">
              <a:spLocks/>
            </p:cNvSpPr>
            <p:nvPr/>
          </p:nvSpPr>
          <p:spPr>
            <a:xfrm>
              <a:off x="719889" y="5415530"/>
              <a:ext cx="2952000" cy="2052000"/>
            </a:xfrm>
            <a:prstGeom prst="rect">
              <a:avLst/>
            </a:prstGeom>
            <a:solidFill>
              <a:srgbClr val="F8F9E5"/>
            </a:solidFill>
            <a:ln>
              <a:noFill/>
            </a:ln>
          </p:spPr>
          <p:txBody>
            <a:bodyPr spcFirstLastPara="1" wrap="square" lIns="144000" tIns="432000" rIns="144000" bIns="288000" anchor="ctr" anchorCtr="0">
              <a:normAutofit/>
            </a:bodyPr>
            <a:lstStyle>
              <a:lvl1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1pPr>
              <a:lvl2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2pPr>
              <a:lvl3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3pPr>
              <a:lvl4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4pPr>
              <a:lvl5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200"/>
                <a:buNone/>
              </a:pPr>
              <a:r>
                <a:rPr lang="en-GB" sz="1200">
                  <a:latin typeface="Gotham" panose="02000504050000020004" pitchFamily="2" charset="0"/>
                </a:rPr>
                <a:t>Research how your chosen STEM subject will be used in the event.</a:t>
              </a:r>
            </a:p>
          </p:txBody>
        </p:sp>
        <p:sp>
          <p:nvSpPr>
            <p:cNvPr id="17" name="Google Shape;317;p14">
              <a:extLst>
                <a:ext uri="{FF2B5EF4-FFF2-40B4-BE49-F238E27FC236}">
                  <a16:creationId xmlns:a16="http://schemas.microsoft.com/office/drawing/2014/main" id="{65FA4828-D665-4F02-8760-36B0EA954F8B}"/>
                </a:ext>
              </a:extLst>
            </p:cNvPr>
            <p:cNvSpPr txBox="1">
              <a:spLocks/>
            </p:cNvSpPr>
            <p:nvPr/>
          </p:nvSpPr>
          <p:spPr>
            <a:xfrm>
              <a:off x="719889" y="5269623"/>
              <a:ext cx="2520000" cy="441053"/>
            </a:xfrm>
            <a:prstGeom prst="rect">
              <a:avLst/>
            </a:prstGeom>
            <a:solidFill>
              <a:schemeClr val="accent2"/>
            </a:solidFill>
            <a:ln>
              <a:noFill/>
            </a:ln>
          </p:spPr>
          <p:txBody>
            <a:bodyPr spcFirstLastPara="1" wrap="square" lIns="144000" tIns="0" rIns="0" bIns="36000" anchor="ctr" anchorCtr="0">
              <a:normAutofit fontScale="92500"/>
            </a:bodyPr>
            <a:lstStyle>
              <a:lvl1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1pPr>
              <a:lvl2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2pPr>
              <a:lvl3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3pPr>
              <a:lvl4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4pPr>
              <a:lvl5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1400"/>
                <a:buFont typeface="Arial" panose="020B0604020202020204" pitchFamily="34" charset="0"/>
                <a:buNone/>
              </a:pPr>
              <a:r>
                <a:rPr lang="en-GB" b="1">
                  <a:latin typeface="Gotham" panose="02000504050000020004" pitchFamily="2" charset="0"/>
                </a:rPr>
                <a:t>STEM researcher</a:t>
              </a:r>
            </a:p>
          </p:txBody>
        </p:sp>
      </p:grpSp>
      <p:grpSp>
        <p:nvGrpSpPr>
          <p:cNvPr id="24" name="Group 23">
            <a:extLst>
              <a:ext uri="{FF2B5EF4-FFF2-40B4-BE49-F238E27FC236}">
                <a16:creationId xmlns:a16="http://schemas.microsoft.com/office/drawing/2014/main" id="{504BBEED-E631-4066-9FC8-A99A8F56C844}"/>
              </a:ext>
            </a:extLst>
          </p:cNvPr>
          <p:cNvGrpSpPr/>
          <p:nvPr/>
        </p:nvGrpSpPr>
        <p:grpSpPr>
          <a:xfrm>
            <a:off x="6267366" y="2622884"/>
            <a:ext cx="3079374" cy="1946618"/>
            <a:chOff x="3886950" y="5269623"/>
            <a:chExt cx="2952000" cy="2197907"/>
          </a:xfrm>
        </p:grpSpPr>
        <p:sp>
          <p:nvSpPr>
            <p:cNvPr id="9" name="Google Shape;306;p14">
              <a:extLst>
                <a:ext uri="{FF2B5EF4-FFF2-40B4-BE49-F238E27FC236}">
                  <a16:creationId xmlns:a16="http://schemas.microsoft.com/office/drawing/2014/main" id="{AEA5C2E7-BD4C-4D02-B629-0D5A951F1AD9}"/>
                </a:ext>
              </a:extLst>
            </p:cNvPr>
            <p:cNvSpPr txBox="1">
              <a:spLocks/>
            </p:cNvSpPr>
            <p:nvPr/>
          </p:nvSpPr>
          <p:spPr>
            <a:xfrm>
              <a:off x="3886950" y="5415530"/>
              <a:ext cx="2952000" cy="2052000"/>
            </a:xfrm>
            <a:prstGeom prst="rect">
              <a:avLst/>
            </a:prstGeom>
            <a:solidFill>
              <a:srgbClr val="F8F9E5"/>
            </a:solidFill>
            <a:ln>
              <a:noFill/>
            </a:ln>
          </p:spPr>
          <p:txBody>
            <a:bodyPr spcFirstLastPara="1" wrap="square" lIns="144000" tIns="432000" rIns="144000" bIns="288000" anchor="ctr" anchorCtr="0">
              <a:normAutofit/>
            </a:bodyPr>
            <a:lstStyle>
              <a:lvl1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1pPr>
              <a:lvl2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2pPr>
              <a:lvl3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3pPr>
              <a:lvl4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4pPr>
              <a:lvl5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ts val="0"/>
                </a:spcBef>
                <a:buClr>
                  <a:schemeClr val="dk1"/>
                </a:buClr>
                <a:buSzPts val="1200"/>
                <a:buNone/>
              </a:pPr>
              <a:r>
                <a:rPr lang="en-GB" sz="1200">
                  <a:latin typeface="Gotham" panose="02000504050000020004" pitchFamily="2" charset="0"/>
                </a:rPr>
                <a:t>Research how your chosen STEM subject will be used in the event.</a:t>
              </a:r>
            </a:p>
          </p:txBody>
        </p:sp>
        <p:sp>
          <p:nvSpPr>
            <p:cNvPr id="18" name="Google Shape;318;p14">
              <a:extLst>
                <a:ext uri="{FF2B5EF4-FFF2-40B4-BE49-F238E27FC236}">
                  <a16:creationId xmlns:a16="http://schemas.microsoft.com/office/drawing/2014/main" id="{39A60E1E-54FA-4B2B-91FB-2D85FC728D36}"/>
                </a:ext>
              </a:extLst>
            </p:cNvPr>
            <p:cNvSpPr txBox="1">
              <a:spLocks/>
            </p:cNvSpPr>
            <p:nvPr/>
          </p:nvSpPr>
          <p:spPr>
            <a:xfrm>
              <a:off x="3886950" y="5269623"/>
              <a:ext cx="2520000" cy="441053"/>
            </a:xfrm>
            <a:prstGeom prst="rect">
              <a:avLst/>
            </a:prstGeom>
            <a:solidFill>
              <a:schemeClr val="accent2"/>
            </a:solidFill>
            <a:ln>
              <a:noFill/>
            </a:ln>
          </p:spPr>
          <p:txBody>
            <a:bodyPr spcFirstLastPara="1" vert="horz" wrap="square" lIns="144000" tIns="0" rIns="0" bIns="36000" spcCol="288000" rtlCol="0" anchor="ctr" anchorCtr="0">
              <a:norm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2000" kern="1200">
                  <a:solidFill>
                    <a:schemeClr val="tx1"/>
                  </a:solidFill>
                  <a:latin typeface="+mn-lt"/>
                  <a:ea typeface="+mn-ea"/>
                  <a:cs typeface="+mn-cs"/>
                </a:defRPr>
              </a:lvl1pPr>
              <a:lvl2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2pPr>
              <a:lvl3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3pPr>
              <a:lvl4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4pPr>
              <a:lvl5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lt1"/>
                </a:buClr>
                <a:buSzPts val="1400"/>
              </a:pPr>
              <a:r>
                <a:rPr lang="en-GB" b="1">
                  <a:latin typeface="Gotham" panose="02000504050000020004" pitchFamily="2" charset="0"/>
                </a:rPr>
                <a:t>STEM researcher</a:t>
              </a:r>
            </a:p>
          </p:txBody>
        </p:sp>
      </p:grpSp>
      <p:grpSp>
        <p:nvGrpSpPr>
          <p:cNvPr id="25" name="Group 24">
            <a:extLst>
              <a:ext uri="{FF2B5EF4-FFF2-40B4-BE49-F238E27FC236}">
                <a16:creationId xmlns:a16="http://schemas.microsoft.com/office/drawing/2014/main" id="{D202C597-59B1-45DA-B647-F4022E558077}"/>
              </a:ext>
            </a:extLst>
          </p:cNvPr>
          <p:cNvGrpSpPr/>
          <p:nvPr/>
        </p:nvGrpSpPr>
        <p:grpSpPr>
          <a:xfrm>
            <a:off x="3096166" y="4569501"/>
            <a:ext cx="2624171" cy="1698951"/>
            <a:chOff x="719889" y="7665182"/>
            <a:chExt cx="2952000" cy="2194640"/>
          </a:xfrm>
        </p:grpSpPr>
        <p:sp>
          <p:nvSpPr>
            <p:cNvPr id="11" name="Google Shape;308;p14">
              <a:extLst>
                <a:ext uri="{FF2B5EF4-FFF2-40B4-BE49-F238E27FC236}">
                  <a16:creationId xmlns:a16="http://schemas.microsoft.com/office/drawing/2014/main" id="{72D46DF2-0399-4C7A-AC77-A0508F017214}"/>
                </a:ext>
              </a:extLst>
            </p:cNvPr>
            <p:cNvSpPr txBox="1">
              <a:spLocks/>
            </p:cNvSpPr>
            <p:nvPr/>
          </p:nvSpPr>
          <p:spPr>
            <a:xfrm>
              <a:off x="719889" y="7807822"/>
              <a:ext cx="2952000" cy="2052000"/>
            </a:xfrm>
            <a:prstGeom prst="rect">
              <a:avLst/>
            </a:prstGeom>
            <a:solidFill>
              <a:srgbClr val="F8F9E5"/>
            </a:solidFill>
            <a:ln>
              <a:noFill/>
            </a:ln>
          </p:spPr>
          <p:txBody>
            <a:bodyPr spcFirstLastPara="1" wrap="square" lIns="144000" tIns="432000" rIns="144000" bIns="288000" anchor="ctr" anchorCtr="0">
              <a:normAutofit/>
            </a:bodyPr>
            <a:lstStyle>
              <a:lvl1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1pPr>
              <a:lvl2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2pPr>
              <a:lvl3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3pPr>
              <a:lvl4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4pPr>
              <a:lvl5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200"/>
                <a:buFont typeface="Arial" panose="020B0604020202020204" pitchFamily="34" charset="0"/>
                <a:buNone/>
              </a:pPr>
              <a:r>
                <a:rPr lang="en-GB" sz="1200">
                  <a:latin typeface="Gotham" panose="02000504050000020004" pitchFamily="2" charset="0"/>
                </a:rPr>
                <a:t>Responsible for planning the experience logistics.</a:t>
              </a:r>
              <a:endParaRPr lang="en-GB">
                <a:latin typeface="Gotham" panose="02000504050000020004" pitchFamily="2" charset="0"/>
              </a:endParaRPr>
            </a:p>
          </p:txBody>
        </p:sp>
        <p:sp>
          <p:nvSpPr>
            <p:cNvPr id="19" name="Google Shape;319;p14">
              <a:extLst>
                <a:ext uri="{FF2B5EF4-FFF2-40B4-BE49-F238E27FC236}">
                  <a16:creationId xmlns:a16="http://schemas.microsoft.com/office/drawing/2014/main" id="{0D70DC73-AFF8-40F0-9E1E-132C84885B8C}"/>
                </a:ext>
              </a:extLst>
            </p:cNvPr>
            <p:cNvSpPr txBox="1">
              <a:spLocks/>
            </p:cNvSpPr>
            <p:nvPr/>
          </p:nvSpPr>
          <p:spPr>
            <a:xfrm>
              <a:off x="719889" y="7665182"/>
              <a:ext cx="2520000" cy="441053"/>
            </a:xfrm>
            <a:prstGeom prst="rect">
              <a:avLst/>
            </a:prstGeom>
            <a:solidFill>
              <a:schemeClr val="accent2"/>
            </a:solidFill>
            <a:ln>
              <a:noFill/>
            </a:ln>
          </p:spPr>
          <p:txBody>
            <a:bodyPr spcFirstLastPara="1" vert="horz" wrap="square" lIns="144000" tIns="0" rIns="0" bIns="36000" spcCol="288000" rtlCol="0" anchor="ctr" anchorCtr="0">
              <a:normAutofit/>
            </a:bodyPr>
            <a:lstStyle>
              <a:lvl1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1pPr>
              <a:lvl2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2pPr>
              <a:lvl3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3pPr>
              <a:lvl4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4pPr>
              <a:lvl5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1400"/>
                <a:buFont typeface="Arial" panose="020B0604020202020204" pitchFamily="34" charset="0"/>
                <a:buNone/>
              </a:pPr>
              <a:r>
                <a:rPr lang="en-GB" b="1">
                  <a:latin typeface="Gotham" panose="02000504050000020004" pitchFamily="2" charset="0"/>
                </a:rPr>
                <a:t>Event manager</a:t>
              </a:r>
              <a:endParaRPr lang="en-GB">
                <a:latin typeface="Gotham" panose="02000504050000020004" pitchFamily="2" charset="0"/>
              </a:endParaRPr>
            </a:p>
          </p:txBody>
        </p:sp>
      </p:grpSp>
      <p:grpSp>
        <p:nvGrpSpPr>
          <p:cNvPr id="26" name="Group 25">
            <a:extLst>
              <a:ext uri="{FF2B5EF4-FFF2-40B4-BE49-F238E27FC236}">
                <a16:creationId xmlns:a16="http://schemas.microsoft.com/office/drawing/2014/main" id="{1FFCA2E4-08E7-435C-9339-9598B3D86CA1}"/>
              </a:ext>
            </a:extLst>
          </p:cNvPr>
          <p:cNvGrpSpPr/>
          <p:nvPr/>
        </p:nvGrpSpPr>
        <p:grpSpPr>
          <a:xfrm>
            <a:off x="5924258" y="5032728"/>
            <a:ext cx="2485815" cy="1624263"/>
            <a:chOff x="3886950" y="7665182"/>
            <a:chExt cx="2952000" cy="2194643"/>
          </a:xfrm>
        </p:grpSpPr>
        <p:sp>
          <p:nvSpPr>
            <p:cNvPr id="12" name="Google Shape;309;p14">
              <a:extLst>
                <a:ext uri="{FF2B5EF4-FFF2-40B4-BE49-F238E27FC236}">
                  <a16:creationId xmlns:a16="http://schemas.microsoft.com/office/drawing/2014/main" id="{0697132A-120B-42DA-A2B1-7FDEB48D545F}"/>
                </a:ext>
              </a:extLst>
            </p:cNvPr>
            <p:cNvSpPr txBox="1">
              <a:spLocks/>
            </p:cNvSpPr>
            <p:nvPr/>
          </p:nvSpPr>
          <p:spPr>
            <a:xfrm>
              <a:off x="3886950" y="7807825"/>
              <a:ext cx="2952000" cy="2052000"/>
            </a:xfrm>
            <a:prstGeom prst="rect">
              <a:avLst/>
            </a:prstGeom>
            <a:solidFill>
              <a:srgbClr val="F8F9E5"/>
            </a:solidFill>
            <a:ln>
              <a:noFill/>
            </a:ln>
          </p:spPr>
          <p:txBody>
            <a:bodyPr spcFirstLastPara="1" wrap="square" lIns="144000" tIns="432000" rIns="144000" bIns="288000" anchor="ctr" anchorCtr="0">
              <a:normAutofit/>
            </a:bodyPr>
            <a:lstStyle>
              <a:lvl1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1pPr>
              <a:lvl2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2pPr>
              <a:lvl3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3pPr>
              <a:lvl4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4pPr>
              <a:lvl5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200"/>
                <a:buFont typeface="Arial" panose="020B0604020202020204" pitchFamily="34" charset="0"/>
                <a:buNone/>
              </a:pPr>
              <a:r>
                <a:rPr lang="en-GB" sz="1200">
                  <a:latin typeface="Gotham" panose="02000504050000020004" pitchFamily="2" charset="0"/>
                </a:rPr>
                <a:t>Responsible for developing a marketing plan. </a:t>
              </a:r>
              <a:endParaRPr lang="en-GB">
                <a:latin typeface="Gotham" panose="02000504050000020004" pitchFamily="2" charset="0"/>
              </a:endParaRPr>
            </a:p>
          </p:txBody>
        </p:sp>
        <p:sp>
          <p:nvSpPr>
            <p:cNvPr id="20" name="Google Shape;320;p14">
              <a:extLst>
                <a:ext uri="{FF2B5EF4-FFF2-40B4-BE49-F238E27FC236}">
                  <a16:creationId xmlns:a16="http://schemas.microsoft.com/office/drawing/2014/main" id="{8C38C182-EFA9-4339-A3A8-FC7824436E74}"/>
                </a:ext>
              </a:extLst>
            </p:cNvPr>
            <p:cNvSpPr txBox="1">
              <a:spLocks/>
            </p:cNvSpPr>
            <p:nvPr/>
          </p:nvSpPr>
          <p:spPr>
            <a:xfrm>
              <a:off x="3886950" y="7665182"/>
              <a:ext cx="2520000" cy="441053"/>
            </a:xfrm>
            <a:prstGeom prst="rect">
              <a:avLst/>
            </a:prstGeom>
            <a:solidFill>
              <a:schemeClr val="accent2"/>
            </a:solidFill>
            <a:ln>
              <a:noFill/>
            </a:ln>
          </p:spPr>
          <p:txBody>
            <a:bodyPr spcFirstLastPara="1" wrap="square" lIns="144000" tIns="0" rIns="0" bIns="36000" anchor="ctr" anchorCtr="0">
              <a:normAutofit fontScale="92500"/>
            </a:bodyPr>
            <a:lstStyle>
              <a:lvl1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1pPr>
              <a:lvl2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2pPr>
              <a:lvl3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3pPr>
              <a:lvl4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4pPr>
              <a:lvl5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1400"/>
                <a:buFont typeface="Arial" panose="020B0604020202020204" pitchFamily="34" charset="0"/>
                <a:buNone/>
              </a:pPr>
              <a:r>
                <a:rPr lang="en-GB" b="1">
                  <a:latin typeface="Gotham" panose="02000504050000020004" pitchFamily="2" charset="0"/>
                </a:rPr>
                <a:t>Marketing Lead</a:t>
              </a:r>
              <a:endParaRPr lang="en-GB">
                <a:latin typeface="Gotham" panose="02000504050000020004" pitchFamily="2" charset="0"/>
              </a:endParaRPr>
            </a:p>
          </p:txBody>
        </p:sp>
      </p:grpSp>
    </p:spTree>
    <p:extLst>
      <p:ext uri="{BB962C8B-B14F-4D97-AF65-F5344CB8AC3E}">
        <p14:creationId xmlns:p14="http://schemas.microsoft.com/office/powerpoint/2010/main" val="3670453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5BFA-FC27-4B5F-89A9-A55C4FB6419F}"/>
              </a:ext>
            </a:extLst>
          </p:cNvPr>
          <p:cNvSpPr>
            <a:spLocks noGrp="1"/>
          </p:cNvSpPr>
          <p:nvPr>
            <p:ph type="title"/>
          </p:nvPr>
        </p:nvSpPr>
        <p:spPr>
          <a:xfrm>
            <a:off x="623889" y="333375"/>
            <a:ext cx="8891142" cy="1525588"/>
          </a:xfrm>
        </p:spPr>
        <p:txBody>
          <a:bodyPr anchor="t">
            <a:normAutofit/>
          </a:bodyPr>
          <a:lstStyle/>
          <a:p>
            <a:r>
              <a:rPr lang="en-GB"/>
              <a:t>CREST Discovery Award</a:t>
            </a:r>
          </a:p>
        </p:txBody>
      </p:sp>
      <p:sp>
        <p:nvSpPr>
          <p:cNvPr id="4" name="Content Placeholder 3">
            <a:extLst>
              <a:ext uri="{FF2B5EF4-FFF2-40B4-BE49-F238E27FC236}">
                <a16:creationId xmlns:a16="http://schemas.microsoft.com/office/drawing/2014/main" id="{CF9B49E3-FD87-4C95-A74C-48B1B9839A56}"/>
              </a:ext>
            </a:extLst>
          </p:cNvPr>
          <p:cNvSpPr>
            <a:spLocks noGrp="1"/>
          </p:cNvSpPr>
          <p:nvPr>
            <p:ph type="body" sz="quarter" idx="14"/>
          </p:nvPr>
        </p:nvSpPr>
        <p:spPr>
          <a:xfrm>
            <a:off x="623889" y="2528888"/>
            <a:ext cx="7565251" cy="3779837"/>
          </a:xfrm>
        </p:spPr>
        <p:txBody>
          <a:bodyPr>
            <a:normAutofit/>
          </a:bodyPr>
          <a:lstStyle/>
          <a:p>
            <a:pPr marL="0" indent="0">
              <a:buNone/>
            </a:pPr>
            <a:r>
              <a:rPr lang="en-GB" dirty="0"/>
              <a:t>Fill out your </a:t>
            </a:r>
            <a:r>
              <a:rPr lang="en-GB" b="1" dirty="0">
                <a:solidFill>
                  <a:srgbClr val="1C85AA"/>
                </a:solidFill>
              </a:rPr>
              <a:t>CREST Discovery Passport </a:t>
            </a:r>
            <a:r>
              <a:rPr lang="en-GB" dirty="0"/>
              <a:t>throughout the day to show your learning and earn your CREST Award. </a:t>
            </a:r>
          </a:p>
          <a:p>
            <a:pPr marL="0" indent="0">
              <a:buNone/>
            </a:pPr>
            <a:endParaRPr lang="en-GB" dirty="0"/>
          </a:p>
        </p:txBody>
      </p:sp>
      <p:pic>
        <p:nvPicPr>
          <p:cNvPr id="3" name="Picture Placeholder 5">
            <a:extLst>
              <a:ext uri="{FF2B5EF4-FFF2-40B4-BE49-F238E27FC236}">
                <a16:creationId xmlns:a16="http://schemas.microsoft.com/office/drawing/2014/main" id="{44E68508-3B0A-F0EF-70F8-669901843C75}"/>
              </a:ext>
            </a:extLst>
          </p:cNvPr>
          <p:cNvPicPr>
            <a:picLocks noChangeAspect="1"/>
          </p:cNvPicPr>
          <p:nvPr/>
        </p:nvPicPr>
        <p:blipFill>
          <a:blip r:embed="rId3">
            <a:extLst>
              <a:ext uri="{28A0092B-C50C-407E-A947-70E740481C1C}">
                <a14:useLocalDpi xmlns:a14="http://schemas.microsoft.com/office/drawing/2010/main" val="0"/>
              </a:ext>
            </a:extLst>
          </a:blip>
          <a:srcRect l="20340" r="20340"/>
          <a:stretch/>
        </p:blipFill>
        <p:spPr>
          <a:xfrm>
            <a:off x="8189140" y="2359154"/>
            <a:ext cx="4005573" cy="4498847"/>
          </a:xfrm>
          <a:custGeom>
            <a:avLst/>
            <a:gdLst>
              <a:gd name="connsiteX0" fmla="*/ 0 w 4002860"/>
              <a:gd name="connsiteY0" fmla="*/ 0 h 4329112"/>
              <a:gd name="connsiteX1" fmla="*/ 4002860 w 4002860"/>
              <a:gd name="connsiteY1" fmla="*/ 0 h 4329112"/>
              <a:gd name="connsiteX2" fmla="*/ 4002860 w 4002860"/>
              <a:gd name="connsiteY2" fmla="*/ 4329112 h 4329112"/>
              <a:gd name="connsiteX3" fmla="*/ 0 w 4002860"/>
              <a:gd name="connsiteY3" fmla="*/ 4329112 h 4329112"/>
              <a:gd name="connsiteX4" fmla="*/ 0 w 4002860"/>
              <a:gd name="connsiteY4" fmla="*/ 0 h 4329112"/>
              <a:gd name="connsiteX0" fmla="*/ 1296894 w 4002860"/>
              <a:gd name="connsiteY0" fmla="*/ 0 h 4502430"/>
              <a:gd name="connsiteX1" fmla="*/ 4002860 w 4002860"/>
              <a:gd name="connsiteY1" fmla="*/ 173318 h 4502430"/>
              <a:gd name="connsiteX2" fmla="*/ 4002860 w 4002860"/>
              <a:gd name="connsiteY2" fmla="*/ 4502430 h 4502430"/>
              <a:gd name="connsiteX3" fmla="*/ 0 w 4002860"/>
              <a:gd name="connsiteY3" fmla="*/ 4502430 h 4502430"/>
              <a:gd name="connsiteX4" fmla="*/ 1296894 w 4002860"/>
              <a:gd name="connsiteY4" fmla="*/ 0 h 4502430"/>
              <a:gd name="connsiteX0" fmla="*/ 1296894 w 4002860"/>
              <a:gd name="connsiteY0" fmla="*/ 0 h 4502430"/>
              <a:gd name="connsiteX1" fmla="*/ 4002860 w 4002860"/>
              <a:gd name="connsiteY1" fmla="*/ 203200 h 4502430"/>
              <a:gd name="connsiteX2" fmla="*/ 4002860 w 4002860"/>
              <a:gd name="connsiteY2" fmla="*/ 4502430 h 4502430"/>
              <a:gd name="connsiteX3" fmla="*/ 0 w 4002860"/>
              <a:gd name="connsiteY3" fmla="*/ 4502430 h 4502430"/>
              <a:gd name="connsiteX4" fmla="*/ 1296894 w 4002860"/>
              <a:gd name="connsiteY4" fmla="*/ 0 h 4502430"/>
              <a:gd name="connsiteX0" fmla="*/ 1296894 w 4005573"/>
              <a:gd name="connsiteY0" fmla="*/ 0 h 4502430"/>
              <a:gd name="connsiteX1" fmla="*/ 4005573 w 4005573"/>
              <a:gd name="connsiteY1" fmla="*/ 195060 h 4502430"/>
              <a:gd name="connsiteX2" fmla="*/ 4002860 w 4005573"/>
              <a:gd name="connsiteY2" fmla="*/ 4502430 h 4502430"/>
              <a:gd name="connsiteX3" fmla="*/ 0 w 4005573"/>
              <a:gd name="connsiteY3" fmla="*/ 4502430 h 4502430"/>
              <a:gd name="connsiteX4" fmla="*/ 1296894 w 4005573"/>
              <a:gd name="connsiteY4" fmla="*/ 0 h 4502430"/>
              <a:gd name="connsiteX0" fmla="*/ 1302321 w 4005573"/>
              <a:gd name="connsiteY0" fmla="*/ 0 h 4510570"/>
              <a:gd name="connsiteX1" fmla="*/ 4005573 w 4005573"/>
              <a:gd name="connsiteY1" fmla="*/ 203200 h 4510570"/>
              <a:gd name="connsiteX2" fmla="*/ 4002860 w 4005573"/>
              <a:gd name="connsiteY2" fmla="*/ 4510570 h 4510570"/>
              <a:gd name="connsiteX3" fmla="*/ 0 w 4005573"/>
              <a:gd name="connsiteY3" fmla="*/ 4510570 h 4510570"/>
              <a:gd name="connsiteX4" fmla="*/ 1302321 w 4005573"/>
              <a:gd name="connsiteY4" fmla="*/ 0 h 4510570"/>
              <a:gd name="connsiteX0" fmla="*/ 1302321 w 4005573"/>
              <a:gd name="connsiteY0" fmla="*/ 0 h 4498847"/>
              <a:gd name="connsiteX1" fmla="*/ 4005573 w 4005573"/>
              <a:gd name="connsiteY1" fmla="*/ 191477 h 4498847"/>
              <a:gd name="connsiteX2" fmla="*/ 4002860 w 4005573"/>
              <a:gd name="connsiteY2" fmla="*/ 4498847 h 4498847"/>
              <a:gd name="connsiteX3" fmla="*/ 0 w 4005573"/>
              <a:gd name="connsiteY3" fmla="*/ 4498847 h 4498847"/>
              <a:gd name="connsiteX4" fmla="*/ 1302321 w 4005573"/>
              <a:gd name="connsiteY4" fmla="*/ 0 h 449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5573" h="4498847">
                <a:moveTo>
                  <a:pt x="1302321" y="0"/>
                </a:moveTo>
                <a:lnTo>
                  <a:pt x="4005573" y="191477"/>
                </a:lnTo>
                <a:cubicBezTo>
                  <a:pt x="4004669" y="1627267"/>
                  <a:pt x="4003764" y="3063057"/>
                  <a:pt x="4002860" y="4498847"/>
                </a:cubicBezTo>
                <a:lnTo>
                  <a:pt x="0" y="4498847"/>
                </a:lnTo>
                <a:lnTo>
                  <a:pt x="1302321" y="0"/>
                </a:lnTo>
                <a:close/>
              </a:path>
            </a:pathLst>
          </a:custGeom>
          <a:noFill/>
        </p:spPr>
      </p:pic>
      <p:pic>
        <p:nvPicPr>
          <p:cNvPr id="8" name="Picture 7" descr="A person holding a piece of paper&#10;&#10;Description automatically generated with medium confidence">
            <a:extLst>
              <a:ext uri="{FF2B5EF4-FFF2-40B4-BE49-F238E27FC236}">
                <a16:creationId xmlns:a16="http://schemas.microsoft.com/office/drawing/2014/main" id="{D8C9E829-8F21-AD6E-490D-4BA13025B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3429000"/>
            <a:ext cx="2879725" cy="2879725"/>
          </a:xfrm>
          <a:prstGeom prst="rect">
            <a:avLst/>
          </a:prstGeom>
        </p:spPr>
      </p:pic>
    </p:spTree>
    <p:extLst>
      <p:ext uri="{BB962C8B-B14F-4D97-AF65-F5344CB8AC3E}">
        <p14:creationId xmlns:p14="http://schemas.microsoft.com/office/powerpoint/2010/main" val="3356026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14C29C-6696-48DD-A124-5B4187B129D5}"/>
              </a:ext>
            </a:extLst>
          </p:cNvPr>
          <p:cNvSpPr>
            <a:spLocks noGrp="1"/>
          </p:cNvSpPr>
          <p:nvPr>
            <p:ph type="body" sz="quarter" idx="14"/>
          </p:nvPr>
        </p:nvSpPr>
        <p:spPr/>
        <p:txBody>
          <a:bodyPr>
            <a:normAutofit/>
          </a:bodyPr>
          <a:lstStyle/>
          <a:p>
            <a:r>
              <a:rPr lang="en-GB" dirty="0"/>
              <a:t>Imagine the head of UNBOXED has invited you to present your UNBOXED Creation idea to them.</a:t>
            </a:r>
          </a:p>
          <a:p>
            <a:r>
              <a:rPr lang="en-GB" dirty="0"/>
              <a:t>You will need to demonstrate teamwork, presentation skills, entrepreneurship and of course creativity. </a:t>
            </a:r>
          </a:p>
          <a:p>
            <a:r>
              <a:rPr lang="en-GB" dirty="0"/>
              <a:t>Make sure you include:</a:t>
            </a:r>
          </a:p>
          <a:p>
            <a:pPr marL="342900" indent="-342900">
              <a:buFont typeface="Arial" panose="020B0604020202020204" pitchFamily="34" charset="0"/>
              <a:buChar char="•"/>
            </a:pPr>
            <a:r>
              <a:rPr lang="en-GB" dirty="0"/>
              <a:t>Your idea and why you chose it</a:t>
            </a:r>
          </a:p>
          <a:p>
            <a:pPr marL="342900" indent="-342900">
              <a:buFont typeface="Arial" panose="020B0604020202020204" pitchFamily="34" charset="0"/>
              <a:buChar char="•"/>
            </a:pPr>
            <a:r>
              <a:rPr lang="en-GB" dirty="0"/>
              <a:t>Target audience</a:t>
            </a:r>
          </a:p>
          <a:p>
            <a:pPr marL="342900" indent="-342900">
              <a:buFont typeface="Arial" panose="020B0604020202020204" pitchFamily="34" charset="0"/>
              <a:buChar char="•"/>
            </a:pPr>
            <a:r>
              <a:rPr lang="en-GB" dirty="0"/>
              <a:t>Illustrations or visual aids</a:t>
            </a:r>
          </a:p>
        </p:txBody>
      </p:sp>
      <p:sp>
        <p:nvSpPr>
          <p:cNvPr id="7" name="Title 1">
            <a:extLst>
              <a:ext uri="{FF2B5EF4-FFF2-40B4-BE49-F238E27FC236}">
                <a16:creationId xmlns:a16="http://schemas.microsoft.com/office/drawing/2014/main" id="{7DF02721-FF53-3650-CA13-98C3400FD456}"/>
              </a:ext>
            </a:extLst>
          </p:cNvPr>
          <p:cNvSpPr txBox="1">
            <a:spLocks/>
          </p:cNvSpPr>
          <p:nvPr/>
        </p:nvSpPr>
        <p:spPr>
          <a:xfrm>
            <a:off x="776289" y="485775"/>
            <a:ext cx="8891142" cy="1525588"/>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a:lnSpc>
                <a:spcPct val="100000"/>
              </a:lnSpc>
              <a:spcBef>
                <a:spcPts val="0"/>
              </a:spcBef>
            </a:pPr>
            <a:r>
              <a:rPr lang="en-GB"/>
              <a:t>Present your ideas</a:t>
            </a:r>
          </a:p>
        </p:txBody>
      </p:sp>
      <p:pic>
        <p:nvPicPr>
          <p:cNvPr id="6" name="Picture Placeholder 5" descr="A picture containing text, colorful&#10;&#10;Description automatically generated">
            <a:extLst>
              <a:ext uri="{FF2B5EF4-FFF2-40B4-BE49-F238E27FC236}">
                <a16:creationId xmlns:a16="http://schemas.microsoft.com/office/drawing/2014/main" id="{F6726760-0241-86D5-CA27-5D5C30C7954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334" r="20334"/>
          <a:stretch>
            <a:fillRect/>
          </a:stretch>
        </p:blipFill>
        <p:spPr/>
      </p:pic>
    </p:spTree>
    <p:extLst>
      <p:ext uri="{BB962C8B-B14F-4D97-AF65-F5344CB8AC3E}">
        <p14:creationId xmlns:p14="http://schemas.microsoft.com/office/powerpoint/2010/main" val="3927210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2D6E0-2A10-467A-AB3C-A429A6653437}"/>
              </a:ext>
            </a:extLst>
          </p:cNvPr>
          <p:cNvSpPr>
            <a:spLocks noGrp="1"/>
          </p:cNvSpPr>
          <p:nvPr>
            <p:ph type="title"/>
          </p:nvPr>
        </p:nvSpPr>
        <p:spPr/>
        <p:txBody>
          <a:bodyPr/>
          <a:lstStyle/>
          <a:p>
            <a:pPr lvl="0">
              <a:lnSpc>
                <a:spcPct val="100000"/>
              </a:lnSpc>
              <a:spcBef>
                <a:spcPts val="0"/>
              </a:spcBef>
              <a:buSzPts val="2800"/>
            </a:pPr>
            <a:r>
              <a:rPr lang="en-GB">
                <a:ea typeface="Arial"/>
                <a:cs typeface="Arial"/>
                <a:sym typeface="Arial"/>
              </a:rPr>
              <a:t>Plenary</a:t>
            </a:r>
            <a:endParaRPr lang="en-GB"/>
          </a:p>
        </p:txBody>
      </p:sp>
      <p:pic>
        <p:nvPicPr>
          <p:cNvPr id="7" name="Content Placeholder 6" descr="A picture containing furniture, accessory&#10;&#10;Description automatically generated">
            <a:extLst>
              <a:ext uri="{FF2B5EF4-FFF2-40B4-BE49-F238E27FC236}">
                <a16:creationId xmlns:a16="http://schemas.microsoft.com/office/drawing/2014/main" id="{71981E34-BF82-407A-9726-590967F735B5}"/>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7174523" y="2969794"/>
            <a:ext cx="3423139" cy="2699096"/>
          </a:xfrm>
        </p:spPr>
      </p:pic>
      <p:sp>
        <p:nvSpPr>
          <p:cNvPr id="4" name="Content Placeholder 3">
            <a:extLst>
              <a:ext uri="{FF2B5EF4-FFF2-40B4-BE49-F238E27FC236}">
                <a16:creationId xmlns:a16="http://schemas.microsoft.com/office/drawing/2014/main" id="{B75799EE-A89F-4014-8C7F-BB268E9BEC32}"/>
              </a:ext>
            </a:extLst>
          </p:cNvPr>
          <p:cNvSpPr>
            <a:spLocks noGrp="1"/>
          </p:cNvSpPr>
          <p:nvPr>
            <p:ph sz="quarter" idx="16"/>
          </p:nvPr>
        </p:nvSpPr>
        <p:spPr/>
        <p:txBody>
          <a:bodyPr>
            <a:normAutofit/>
          </a:bodyPr>
          <a:lstStyle/>
          <a:p>
            <a:pPr marL="0" indent="0">
              <a:buNone/>
            </a:pPr>
            <a:r>
              <a:rPr lang="en-GB">
                <a:solidFill>
                  <a:schemeClr val="dk1"/>
                </a:solidFill>
                <a:ea typeface="Arial"/>
                <a:cs typeface="Arial"/>
                <a:sym typeface="Arial"/>
              </a:rPr>
              <a:t>Reflect on your project and fill out any gaps in your </a:t>
            </a:r>
            <a:r>
              <a:rPr lang="en-GB" b="1">
                <a:solidFill>
                  <a:srgbClr val="1C85AA"/>
                </a:solidFill>
                <a:ea typeface="Arial"/>
                <a:cs typeface="Arial"/>
                <a:sym typeface="Arial"/>
              </a:rPr>
              <a:t>CREST Discovery Passport </a:t>
            </a:r>
            <a:r>
              <a:rPr lang="en-GB">
                <a:solidFill>
                  <a:schemeClr val="dk1"/>
                </a:solidFill>
                <a:ea typeface="Arial"/>
                <a:cs typeface="Arial"/>
                <a:sym typeface="Arial"/>
              </a:rPr>
              <a:t>in order to earn your CREST Award. </a:t>
            </a:r>
          </a:p>
          <a:p>
            <a:endParaRPr lang="en-GB"/>
          </a:p>
        </p:txBody>
      </p:sp>
    </p:spTree>
    <p:extLst>
      <p:ext uri="{BB962C8B-B14F-4D97-AF65-F5344CB8AC3E}">
        <p14:creationId xmlns:p14="http://schemas.microsoft.com/office/powerpoint/2010/main" val="3416866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ree, outdoor, ride&#10;&#10;Description automatically generated">
            <a:extLst>
              <a:ext uri="{FF2B5EF4-FFF2-40B4-BE49-F238E27FC236}">
                <a16:creationId xmlns:a16="http://schemas.microsoft.com/office/drawing/2014/main" id="{39198131-D306-5419-52F9-1339C91A2C37}"/>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4210" b="4210"/>
          <a:stretch/>
        </p:blipFill>
        <p:spPr>
          <a:noFill/>
        </p:spPr>
      </p:pic>
      <p:sp>
        <p:nvSpPr>
          <p:cNvPr id="3" name="Text Placeholder 2">
            <a:extLst>
              <a:ext uri="{FF2B5EF4-FFF2-40B4-BE49-F238E27FC236}">
                <a16:creationId xmlns:a16="http://schemas.microsoft.com/office/drawing/2014/main" id="{BA14C29C-6696-48DD-A124-5B4187B129D5}"/>
              </a:ext>
            </a:extLst>
          </p:cNvPr>
          <p:cNvSpPr>
            <a:spLocks noGrp="1"/>
          </p:cNvSpPr>
          <p:nvPr>
            <p:ph type="body" sz="quarter" idx="14"/>
          </p:nvPr>
        </p:nvSpPr>
        <p:spPr/>
        <p:txBody>
          <a:bodyPr vert="horz" lIns="0" tIns="0" rIns="0" bIns="0" spcCol="288000" rtlCol="0">
            <a:normAutofit/>
          </a:bodyPr>
          <a:lstStyle/>
          <a:p>
            <a:r>
              <a:rPr lang="en-GB" dirty="0"/>
              <a:t>UNBOXED 2022 was a celebration of creativity. In 2022 there was a programme of events and experiences which happened across the UK, online and through broadcast. These were created by some of the brightest minds in science, technology, engineering, arts and maths (STEAM).</a:t>
            </a:r>
          </a:p>
          <a:p>
            <a:r>
              <a:rPr lang="en-GB" dirty="0"/>
              <a:t>In today’s challenge, you will:</a:t>
            </a:r>
          </a:p>
          <a:p>
            <a:pPr marL="342900" indent="-342900">
              <a:buFont typeface="Arial" panose="020B0604020202020204" pitchFamily="34" charset="0"/>
              <a:buChar char="•"/>
            </a:pPr>
            <a:r>
              <a:rPr lang="en-GB" dirty="0"/>
              <a:t>Learn about the </a:t>
            </a:r>
            <a:r>
              <a:rPr lang="en-GB" b="1" dirty="0"/>
              <a:t>innate creativity </a:t>
            </a:r>
            <a:r>
              <a:rPr lang="en-GB" dirty="0"/>
              <a:t>in science, technology, engineering and mathematics (STEM)</a:t>
            </a:r>
          </a:p>
          <a:p>
            <a:pPr marL="342900" indent="-342900">
              <a:buFont typeface="Arial" panose="020B0604020202020204" pitchFamily="34" charset="0"/>
              <a:buChar char="•"/>
            </a:pPr>
            <a:r>
              <a:rPr lang="en-GB" dirty="0"/>
              <a:t>Explore </a:t>
            </a:r>
            <a:r>
              <a:rPr lang="en-GB" b="1" dirty="0"/>
              <a:t>awe-inspiring new ideas</a:t>
            </a:r>
            <a:r>
              <a:rPr lang="en-GB" dirty="0"/>
              <a:t> that come from </a:t>
            </a:r>
            <a:r>
              <a:rPr lang="en-GB" b="1" dirty="0"/>
              <a:t>brilliant minds </a:t>
            </a:r>
            <a:r>
              <a:rPr lang="en-GB" dirty="0"/>
              <a:t>in STEM and the arts working together in </a:t>
            </a:r>
            <a:r>
              <a:rPr lang="en-GB" b="1" dirty="0"/>
              <a:t>surprising and exciting</a:t>
            </a:r>
            <a:r>
              <a:rPr lang="en-GB" dirty="0"/>
              <a:t> ways.</a:t>
            </a:r>
          </a:p>
          <a:p>
            <a:pPr marL="342900" indent="-342900">
              <a:buFont typeface="Arial" panose="020B0604020202020204" pitchFamily="34" charset="0"/>
              <a:buChar char="•"/>
            </a:pPr>
            <a:r>
              <a:rPr lang="en-GB" dirty="0"/>
              <a:t>Use what you learn to </a:t>
            </a:r>
            <a:r>
              <a:rPr lang="en-GB" b="1" dirty="0"/>
              <a:t>create your own </a:t>
            </a:r>
            <a:r>
              <a:rPr lang="en-GB" dirty="0"/>
              <a:t>idea for an UNBOXED Creation!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4" name="Title 1">
            <a:extLst>
              <a:ext uri="{FF2B5EF4-FFF2-40B4-BE49-F238E27FC236}">
                <a16:creationId xmlns:a16="http://schemas.microsoft.com/office/drawing/2014/main" id="{885299B5-0B6F-2895-F46B-5D36DCF63D18}"/>
              </a:ext>
            </a:extLst>
          </p:cNvPr>
          <p:cNvSpPr txBox="1">
            <a:spLocks/>
          </p:cNvSpPr>
          <p:nvPr/>
        </p:nvSpPr>
        <p:spPr>
          <a:xfrm>
            <a:off x="623888" y="346486"/>
            <a:ext cx="7450967" cy="1525588"/>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a:spcAft>
                <a:spcPts val="600"/>
              </a:spcAft>
            </a:pPr>
            <a:r>
              <a:rPr lang="en-US" b="1" kern="1200" dirty="0">
                <a:latin typeface="+mj-lt"/>
                <a:ea typeface="+mj-ea"/>
                <a:cs typeface="+mj-cs"/>
              </a:rPr>
              <a:t>Aims and objectives</a:t>
            </a:r>
          </a:p>
        </p:txBody>
      </p:sp>
    </p:spTree>
    <p:extLst>
      <p:ext uri="{BB962C8B-B14F-4D97-AF65-F5344CB8AC3E}">
        <p14:creationId xmlns:p14="http://schemas.microsoft.com/office/powerpoint/2010/main" val="2657316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E0EC-0B9D-5D44-CE4E-2A278EB034D2}"/>
              </a:ext>
            </a:extLst>
          </p:cNvPr>
          <p:cNvSpPr>
            <a:spLocks noGrp="1"/>
          </p:cNvSpPr>
          <p:nvPr>
            <p:ph type="title"/>
          </p:nvPr>
        </p:nvSpPr>
        <p:spPr/>
        <p:txBody>
          <a:bodyPr/>
          <a:lstStyle/>
          <a:p>
            <a:r>
              <a:rPr lang="en-GB" dirty="0"/>
              <a:t>Celebrating creativity and innovation – what is UNBOXED?</a:t>
            </a:r>
            <a:endParaRPr lang="en-ES" dirty="0"/>
          </a:p>
        </p:txBody>
      </p:sp>
      <p:sp>
        <p:nvSpPr>
          <p:cNvPr id="6" name="Content Placeholder 3">
            <a:extLst>
              <a:ext uri="{FF2B5EF4-FFF2-40B4-BE49-F238E27FC236}">
                <a16:creationId xmlns:a16="http://schemas.microsoft.com/office/drawing/2014/main" id="{275F0C99-5013-A35A-B4CE-BFE7FBA5C607}"/>
              </a:ext>
            </a:extLst>
          </p:cNvPr>
          <p:cNvSpPr>
            <a:spLocks noGrp="1"/>
          </p:cNvSpPr>
          <p:nvPr>
            <p:ph sz="quarter" idx="16"/>
          </p:nvPr>
        </p:nvSpPr>
        <p:spPr>
          <a:xfrm>
            <a:off x="623888" y="2528888"/>
            <a:ext cx="5111750" cy="3779837"/>
          </a:xfrm>
        </p:spPr>
        <p:txBody>
          <a:bodyPr vert="horz" lIns="0" tIns="0" rIns="0" bIns="0" spcCol="288000" rtlCol="0" anchor="t">
            <a:normAutofit/>
          </a:bodyPr>
          <a:lstStyle/>
          <a:p>
            <a:pPr marL="0" indent="0" algn="ctr">
              <a:buNone/>
            </a:pPr>
            <a:r>
              <a:rPr lang="en-GB" b="1">
                <a:solidFill>
                  <a:srgbClr val="1C85AA"/>
                </a:solidFill>
              </a:rPr>
              <a:t>UNBOXED 2022: Creativity in the UK</a:t>
            </a:r>
          </a:p>
          <a:p>
            <a:pPr marL="0" indent="0" algn="ctr">
              <a:buNone/>
            </a:pPr>
            <a:endParaRPr lang="en-GB" b="1">
              <a:solidFill>
                <a:srgbClr val="1C85AA"/>
              </a:solidFill>
            </a:endParaRPr>
          </a:p>
        </p:txBody>
      </p:sp>
      <p:pic>
        <p:nvPicPr>
          <p:cNvPr id="5" name="Online Media 4" descr="What is UNBOXED?">
            <a:hlinkClick r:id="" action="ppaction://media"/>
            <a:extLst>
              <a:ext uri="{FF2B5EF4-FFF2-40B4-BE49-F238E27FC236}">
                <a16:creationId xmlns:a16="http://schemas.microsoft.com/office/drawing/2014/main" id="{E967D8DB-2EE7-B50A-8E47-11B97921C529}"/>
              </a:ext>
            </a:extLst>
          </p:cNvPr>
          <p:cNvPicPr>
            <a:picLocks noGrp="1" noRot="1" noChangeAspect="1"/>
          </p:cNvPicPr>
          <p:nvPr>
            <p:ph sz="quarter" idx="15"/>
            <a:videoFile r:link="rId1"/>
          </p:nvPr>
        </p:nvPicPr>
        <p:blipFill>
          <a:blip r:embed="rId4"/>
          <a:stretch>
            <a:fillRect/>
          </a:stretch>
        </p:blipFill>
        <p:spPr>
          <a:xfrm>
            <a:off x="3014663" y="2970212"/>
            <a:ext cx="5926137" cy="3338513"/>
          </a:xfrm>
          <a:prstGeom prst="rect">
            <a:avLst/>
          </a:prstGeom>
        </p:spPr>
      </p:pic>
    </p:spTree>
    <p:extLst>
      <p:ext uri="{BB962C8B-B14F-4D97-AF65-F5344CB8AC3E}">
        <p14:creationId xmlns:p14="http://schemas.microsoft.com/office/powerpoint/2010/main" val="11454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E1F5B-FC25-4DF9-AD29-C4FA53091055}"/>
              </a:ext>
            </a:extLst>
          </p:cNvPr>
          <p:cNvSpPr>
            <a:spLocks noGrp="1"/>
          </p:cNvSpPr>
          <p:nvPr>
            <p:ph type="title"/>
          </p:nvPr>
        </p:nvSpPr>
        <p:spPr/>
        <p:txBody>
          <a:bodyPr/>
          <a:lstStyle/>
          <a:p>
            <a:r>
              <a:rPr lang="en-GB"/>
              <a:t>Celebrating creativity and innovation</a:t>
            </a:r>
          </a:p>
        </p:txBody>
      </p:sp>
      <p:sp>
        <p:nvSpPr>
          <p:cNvPr id="4" name="Content Placeholder 3">
            <a:extLst>
              <a:ext uri="{FF2B5EF4-FFF2-40B4-BE49-F238E27FC236}">
                <a16:creationId xmlns:a16="http://schemas.microsoft.com/office/drawing/2014/main" id="{6484DF3F-17B0-4B02-A2E3-AA7AE3CB120B}"/>
              </a:ext>
            </a:extLst>
          </p:cNvPr>
          <p:cNvSpPr>
            <a:spLocks noGrp="1"/>
          </p:cNvSpPr>
          <p:nvPr>
            <p:ph sz="quarter" idx="16"/>
          </p:nvPr>
        </p:nvSpPr>
        <p:spPr/>
        <p:txBody>
          <a:bodyPr vert="horz" lIns="0" tIns="0" rIns="0" bIns="0" spcCol="288000" rtlCol="0" anchor="t">
            <a:normAutofit/>
          </a:bodyPr>
          <a:lstStyle/>
          <a:p>
            <a:pPr marL="0" indent="0" algn="ctr">
              <a:buNone/>
            </a:pPr>
            <a:r>
              <a:rPr lang="en-GB" b="1">
                <a:solidFill>
                  <a:srgbClr val="1C85AA"/>
                </a:solidFill>
              </a:rPr>
              <a:t>1851 Great Exhibition</a:t>
            </a:r>
          </a:p>
          <a:p>
            <a:pPr marL="0" indent="0" algn="ctr">
              <a:buNone/>
            </a:pPr>
            <a:endParaRPr lang="en-GB" b="1">
              <a:solidFill>
                <a:srgbClr val="1C85AA"/>
              </a:solidFill>
            </a:endParaRPr>
          </a:p>
        </p:txBody>
      </p:sp>
      <p:sp>
        <p:nvSpPr>
          <p:cNvPr id="5" name="Content Placeholder 4">
            <a:extLst>
              <a:ext uri="{FF2B5EF4-FFF2-40B4-BE49-F238E27FC236}">
                <a16:creationId xmlns:a16="http://schemas.microsoft.com/office/drawing/2014/main" id="{7467A4E7-BBBA-4BCB-952D-96A9FA13342B}"/>
              </a:ext>
            </a:extLst>
          </p:cNvPr>
          <p:cNvSpPr>
            <a:spLocks noGrp="1"/>
          </p:cNvSpPr>
          <p:nvPr>
            <p:ph sz="quarter" idx="15"/>
          </p:nvPr>
        </p:nvSpPr>
        <p:spPr/>
        <p:txBody>
          <a:bodyPr/>
          <a:lstStyle/>
          <a:p>
            <a:pPr marL="0" indent="0" algn="ctr">
              <a:buNone/>
            </a:pPr>
            <a:r>
              <a:rPr lang="en-GB" b="1">
                <a:solidFill>
                  <a:srgbClr val="1C85AA"/>
                </a:solidFill>
              </a:rPr>
              <a:t>1951 Festival of Britain </a:t>
            </a:r>
          </a:p>
          <a:p>
            <a:pPr marL="0" indent="0" algn="ctr">
              <a:buNone/>
            </a:pPr>
            <a:endParaRPr lang="en-GB" b="1">
              <a:solidFill>
                <a:srgbClr val="1C85AA"/>
              </a:solidFill>
            </a:endParaRPr>
          </a:p>
        </p:txBody>
      </p:sp>
      <p:pic>
        <p:nvPicPr>
          <p:cNvPr id="7" name="Picture 6" descr="A group of people standing in front of a building&#10;&#10;Description automatically generated with low confidence">
            <a:extLst>
              <a:ext uri="{FF2B5EF4-FFF2-40B4-BE49-F238E27FC236}">
                <a16:creationId xmlns:a16="http://schemas.microsoft.com/office/drawing/2014/main" id="{64E5E2A7-8430-3DE7-20A8-92886B851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436" y="3071351"/>
            <a:ext cx="4777454" cy="3153120"/>
          </a:xfrm>
          <a:prstGeom prst="rect">
            <a:avLst/>
          </a:prstGeom>
        </p:spPr>
      </p:pic>
      <p:pic>
        <p:nvPicPr>
          <p:cNvPr id="12" name="Picture 11" descr="A picture containing text, table&#10;&#10;Description automatically generated">
            <a:extLst>
              <a:ext uri="{FF2B5EF4-FFF2-40B4-BE49-F238E27FC236}">
                <a16:creationId xmlns:a16="http://schemas.microsoft.com/office/drawing/2014/main" id="{E60A922F-8656-9FA5-5756-1E90C65B80D3}"/>
              </a:ext>
            </a:extLst>
          </p:cNvPr>
          <p:cNvPicPr>
            <a:picLocks noChangeAspect="1"/>
          </p:cNvPicPr>
          <p:nvPr/>
        </p:nvPicPr>
        <p:blipFill rotWithShape="1">
          <a:blip r:embed="rId4">
            <a:extLst>
              <a:ext uri="{28A0092B-C50C-407E-A947-70E740481C1C}">
                <a14:useLocalDpi xmlns:a14="http://schemas.microsoft.com/office/drawing/2010/main" val="0"/>
              </a:ext>
            </a:extLst>
          </a:blip>
          <a:srcRect l="10099" r="10204"/>
          <a:stretch/>
        </p:blipFill>
        <p:spPr>
          <a:xfrm>
            <a:off x="6699200" y="2994721"/>
            <a:ext cx="4695364" cy="3314004"/>
          </a:xfrm>
          <a:prstGeom prst="rect">
            <a:avLst/>
          </a:prstGeom>
        </p:spPr>
      </p:pic>
    </p:spTree>
    <p:extLst>
      <p:ext uri="{BB962C8B-B14F-4D97-AF65-F5344CB8AC3E}">
        <p14:creationId xmlns:p14="http://schemas.microsoft.com/office/powerpoint/2010/main" val="2366073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78F57-29A5-BFD2-D6F8-5E73DBDB9365}"/>
              </a:ext>
            </a:extLst>
          </p:cNvPr>
          <p:cNvSpPr>
            <a:spLocks noGrp="1"/>
          </p:cNvSpPr>
          <p:nvPr>
            <p:ph type="title"/>
          </p:nvPr>
        </p:nvSpPr>
        <p:spPr/>
        <p:txBody>
          <a:bodyPr/>
          <a:lstStyle/>
          <a:p>
            <a:r>
              <a:rPr lang="en-ES"/>
              <a:t>Representation</a:t>
            </a:r>
          </a:p>
        </p:txBody>
      </p:sp>
      <p:pic>
        <p:nvPicPr>
          <p:cNvPr id="6" name="Content Placeholder 5" descr="A picture containing text, green, sign&#10;&#10;Description automatically generated">
            <a:extLst>
              <a:ext uri="{FF2B5EF4-FFF2-40B4-BE49-F238E27FC236}">
                <a16:creationId xmlns:a16="http://schemas.microsoft.com/office/drawing/2014/main" id="{EEC734B5-C0A7-A9F7-A850-C8EEA2E7C1FC}"/>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7572688" y="531489"/>
            <a:ext cx="3995424" cy="5993136"/>
          </a:xfrm>
        </p:spPr>
      </p:pic>
      <p:sp>
        <p:nvSpPr>
          <p:cNvPr id="7" name="Text Placeholder 2">
            <a:extLst>
              <a:ext uri="{FF2B5EF4-FFF2-40B4-BE49-F238E27FC236}">
                <a16:creationId xmlns:a16="http://schemas.microsoft.com/office/drawing/2014/main" id="{CFE425D8-03CB-B128-8143-8156F4829C62}"/>
              </a:ext>
            </a:extLst>
          </p:cNvPr>
          <p:cNvSpPr txBox="1">
            <a:spLocks/>
          </p:cNvSpPr>
          <p:nvPr/>
        </p:nvSpPr>
        <p:spPr>
          <a:xfrm>
            <a:off x="347810" y="2278212"/>
            <a:ext cx="6750413" cy="4246413"/>
          </a:xfrm>
          <a:prstGeom prst="rect">
            <a:avLst/>
          </a:prstGeom>
        </p:spPr>
        <p:txBody>
          <a:bodyPr vert="horz" lIns="0" tIns="0" rIns="0" bIns="0" spcCol="288000" rtlCol="0" anchor="t">
            <a:noAutofit/>
          </a:bodyPr>
          <a:lstStyle>
            <a:lvl1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1pPr>
            <a:lvl2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2pPr>
            <a:lvl3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3pPr>
            <a:lvl4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4pPr>
            <a:lvl5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The Great Exhibition of 1851 and the Festival of Britain in 1951 featured exhibits from cutting edge inventors, scientists, architects, engineers and more. </a:t>
            </a:r>
          </a:p>
          <a:p>
            <a:pPr marL="0" indent="0">
              <a:buNone/>
            </a:pPr>
            <a:r>
              <a:rPr lang="en-GB" dirty="0"/>
              <a:t>But at that time, not everyone was able to access that kind </a:t>
            </a:r>
            <a:r>
              <a:rPr lang="en-GB"/>
              <a:t>of profession. </a:t>
            </a:r>
            <a:r>
              <a:rPr lang="en-GB" dirty="0"/>
              <a:t>Nowadays access is more equal than in the past, but inequality in representation remains. </a:t>
            </a:r>
          </a:p>
          <a:p>
            <a:pPr marL="0" indent="0">
              <a:buNone/>
            </a:pPr>
            <a:r>
              <a:rPr lang="en-GB" dirty="0"/>
              <a:t>That’s why the UNBOXED programme included, </a:t>
            </a:r>
            <a:r>
              <a:rPr lang="en-GB" b="1" dirty="0">
                <a:solidFill>
                  <a:srgbClr val="1C85AA"/>
                </a:solidFill>
              </a:rPr>
              <a:t>lots of different voices.</a:t>
            </a:r>
          </a:p>
          <a:p>
            <a:pPr marL="0" indent="0">
              <a:buNone/>
            </a:pPr>
            <a:r>
              <a:rPr lang="en-GB" b="1" dirty="0">
                <a:solidFill>
                  <a:srgbClr val="1C85AA"/>
                </a:solidFill>
              </a:rPr>
              <a:t>DISCUSS:</a:t>
            </a:r>
          </a:p>
          <a:p>
            <a:r>
              <a:rPr lang="en-GB" dirty="0"/>
              <a:t>Is representation important? Why or why not?</a:t>
            </a:r>
          </a:p>
        </p:txBody>
      </p:sp>
    </p:spTree>
    <p:extLst>
      <p:ext uri="{BB962C8B-B14F-4D97-AF65-F5344CB8AC3E}">
        <p14:creationId xmlns:p14="http://schemas.microsoft.com/office/powerpoint/2010/main" val="3837140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8968C-B1DB-781B-14A1-D6A5DEFC4D26}"/>
              </a:ext>
            </a:extLst>
          </p:cNvPr>
          <p:cNvSpPr>
            <a:spLocks noGrp="1"/>
          </p:cNvSpPr>
          <p:nvPr>
            <p:ph type="title"/>
          </p:nvPr>
        </p:nvSpPr>
        <p:spPr/>
        <p:txBody>
          <a:bodyPr/>
          <a:lstStyle/>
          <a:p>
            <a:r>
              <a:rPr lang="en-GB" dirty="0">
                <a:ea typeface="Arial"/>
                <a:cs typeface="Arial"/>
                <a:sym typeface="Arial"/>
              </a:rPr>
              <a:t>What do creativity and collaboration mean?</a:t>
            </a:r>
            <a:br>
              <a:rPr lang="en-GB" dirty="0">
                <a:ea typeface="Arial"/>
                <a:cs typeface="Arial"/>
                <a:sym typeface="Arial"/>
              </a:rPr>
            </a:br>
            <a:endParaRPr lang="en-GB" dirty="0"/>
          </a:p>
        </p:txBody>
      </p:sp>
      <p:sp>
        <p:nvSpPr>
          <p:cNvPr id="3" name="Text Placeholder 2">
            <a:extLst>
              <a:ext uri="{FF2B5EF4-FFF2-40B4-BE49-F238E27FC236}">
                <a16:creationId xmlns:a16="http://schemas.microsoft.com/office/drawing/2014/main" id="{2D58D5C0-20F5-42E5-F337-6BC0653DBAFA}"/>
              </a:ext>
            </a:extLst>
          </p:cNvPr>
          <p:cNvSpPr>
            <a:spLocks noGrp="1"/>
          </p:cNvSpPr>
          <p:nvPr>
            <p:ph type="body" sz="quarter" idx="14"/>
          </p:nvPr>
        </p:nvSpPr>
        <p:spPr>
          <a:xfrm>
            <a:off x="623889" y="2359154"/>
            <a:ext cx="7565251" cy="3949571"/>
          </a:xfrm>
        </p:spPr>
        <p:txBody>
          <a:bodyPr>
            <a:normAutofit fontScale="92500"/>
          </a:bodyPr>
          <a:lstStyle/>
          <a:p>
            <a:r>
              <a:rPr lang="en-GB" dirty="0"/>
              <a:t>New projects are being created all the time by bright minds in </a:t>
            </a:r>
            <a:r>
              <a:rPr lang="en-GB" b="1" dirty="0">
                <a:solidFill>
                  <a:srgbClr val="1C85AA"/>
                </a:solidFill>
              </a:rPr>
              <a:t>science, technology, engineering, arts, and maths</a:t>
            </a:r>
            <a:r>
              <a:rPr lang="en-GB" dirty="0"/>
              <a:t>, bringing together an astonishing variety of people all over the UK: from scientists to musicians, designers to technologists, engineers to writers, architects to astrophysicists.</a:t>
            </a:r>
          </a:p>
          <a:p>
            <a:r>
              <a:rPr lang="en-GB" b="1" dirty="0">
                <a:solidFill>
                  <a:srgbClr val="1C85AA"/>
                </a:solidFill>
              </a:rPr>
              <a:t>TASK</a:t>
            </a:r>
            <a:r>
              <a:rPr lang="en-ES" b="1" dirty="0">
                <a:solidFill>
                  <a:srgbClr val="1C85AA"/>
                </a:solidFill>
              </a:rPr>
              <a:t>: </a:t>
            </a:r>
          </a:p>
          <a:p>
            <a:r>
              <a:rPr lang="en-ES" dirty="0"/>
              <a:t>Turn to page 5 in your student guide and complete the activity. </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GB" kern="1200" dirty="0">
                <a:solidFill>
                  <a:prstClr val="black"/>
                </a:solidFill>
              </a:rPr>
              <a:t>Does an idea have to be new to be creative?</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rPr>
              <a:t>Is looking at things from a different angle creative?</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GB" kern="1200" dirty="0">
                <a:solidFill>
                  <a:prstClr val="black"/>
                </a:solidFill>
              </a:rPr>
              <a:t>Does being creative need to involve solving a problem?</a:t>
            </a:r>
          </a:p>
        </p:txBody>
      </p:sp>
      <p:pic>
        <p:nvPicPr>
          <p:cNvPr id="8" name="Picture Placeholder 7" descr="A group of people sitting on a rocky beach&#10;&#10;Description automatically generated with low confidence">
            <a:extLst>
              <a:ext uri="{FF2B5EF4-FFF2-40B4-BE49-F238E27FC236}">
                <a16:creationId xmlns:a16="http://schemas.microsoft.com/office/drawing/2014/main" id="{7580ED63-18AB-90A3-EE0B-BD3A4F5606D7}"/>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312" r="20312"/>
          <a:stretch>
            <a:fillRect/>
          </a:stretch>
        </p:blipFill>
        <p:spPr/>
      </p:pic>
    </p:spTree>
    <p:extLst>
      <p:ext uri="{BB962C8B-B14F-4D97-AF65-F5344CB8AC3E}">
        <p14:creationId xmlns:p14="http://schemas.microsoft.com/office/powerpoint/2010/main" val="4241545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5299B5-0B6F-2895-F46B-5D36DCF63D18}"/>
              </a:ext>
            </a:extLst>
          </p:cNvPr>
          <p:cNvSpPr txBox="1">
            <a:spLocks/>
          </p:cNvSpPr>
          <p:nvPr/>
        </p:nvSpPr>
        <p:spPr>
          <a:xfrm>
            <a:off x="623888" y="333375"/>
            <a:ext cx="7450967" cy="1525588"/>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n-GB">
                <a:ea typeface="Arial"/>
                <a:cs typeface="Arial"/>
                <a:sym typeface="Arial"/>
              </a:rPr>
              <a:t>What is creativity?</a:t>
            </a:r>
            <a:endParaRPr lang="en-GB"/>
          </a:p>
        </p:txBody>
      </p:sp>
      <p:sp>
        <p:nvSpPr>
          <p:cNvPr id="9" name="Content Placeholder 3">
            <a:extLst>
              <a:ext uri="{FF2B5EF4-FFF2-40B4-BE49-F238E27FC236}">
                <a16:creationId xmlns:a16="http://schemas.microsoft.com/office/drawing/2014/main" id="{D5C92FA3-3F96-E889-5731-2E4C1E3E2DFD}"/>
              </a:ext>
            </a:extLst>
          </p:cNvPr>
          <p:cNvSpPr txBox="1">
            <a:spLocks/>
          </p:cNvSpPr>
          <p:nvPr/>
        </p:nvSpPr>
        <p:spPr>
          <a:xfrm>
            <a:off x="926224" y="2204171"/>
            <a:ext cx="6846294" cy="4498847"/>
          </a:xfrm>
          <a:prstGeom prst="rect">
            <a:avLst/>
          </a:prstGeom>
        </p:spPr>
        <p:txBody>
          <a:bodyPr vert="horz" lIns="0" tIns="0" rIns="0" bIns="0" spcCol="288000" rtlCol="0">
            <a:normAutofit fontScale="92500"/>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2000" kern="1200">
                <a:solidFill>
                  <a:schemeClr val="tx1"/>
                </a:solidFill>
                <a:latin typeface="+mn-lt"/>
                <a:ea typeface="+mn-ea"/>
                <a:cs typeface="+mn-cs"/>
              </a:defRPr>
            </a:lvl1pPr>
            <a:lvl2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2pPr>
            <a:lvl3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3pPr>
            <a:lvl4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4pPr>
            <a:lvl5pPr marL="216000" indent="-216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Creativity is useful for </a:t>
            </a:r>
            <a:r>
              <a:rPr lang="en-GB" b="1" dirty="0">
                <a:solidFill>
                  <a:srgbClr val="1C85AA"/>
                </a:solidFill>
              </a:rPr>
              <a:t>solving problems</a:t>
            </a:r>
            <a:r>
              <a:rPr lang="en-GB" dirty="0"/>
              <a:t>, </a:t>
            </a:r>
            <a:r>
              <a:rPr lang="en-GB" b="1" dirty="0">
                <a:solidFill>
                  <a:srgbClr val="1C85AA"/>
                </a:solidFill>
              </a:rPr>
              <a:t>communicating</a:t>
            </a:r>
            <a:r>
              <a:rPr lang="en-GB" dirty="0"/>
              <a:t> with others, and </a:t>
            </a:r>
            <a:r>
              <a:rPr lang="en-GB" b="1" dirty="0">
                <a:solidFill>
                  <a:srgbClr val="1C85AA"/>
                </a:solidFill>
              </a:rPr>
              <a:t>entertaining</a:t>
            </a:r>
            <a:r>
              <a:rPr lang="en-GB" dirty="0"/>
              <a:t> ourselves and others.</a:t>
            </a:r>
          </a:p>
          <a:p>
            <a:r>
              <a:rPr lang="en-GB" dirty="0"/>
              <a:t>Definition: </a:t>
            </a:r>
            <a:r>
              <a:rPr lang="en-GB" i="1" dirty="0"/>
              <a:t>“the ability to transcend traditional ideas, rules, patterns, relationships, or the like, and to create meaningful new ideas, forms, methods, interpretations, etc.; originality, progressiveness, or imagination:” </a:t>
            </a:r>
            <a:r>
              <a:rPr lang="en-GB" i="1" baseline="30000" dirty="0"/>
              <a:t>1</a:t>
            </a:r>
          </a:p>
          <a:p>
            <a:endParaRPr lang="en-GB" sz="1400" i="1" baseline="30000" dirty="0"/>
          </a:p>
          <a:p>
            <a:endParaRPr lang="en-GB" sz="1400" i="1" baseline="30000" dirty="0"/>
          </a:p>
          <a:p>
            <a:endParaRPr lang="en-GB" sz="1400" i="1" baseline="30000" dirty="0"/>
          </a:p>
          <a:p>
            <a:endParaRPr lang="en-GB" sz="1400" i="1" baseline="30000" dirty="0"/>
          </a:p>
          <a:p>
            <a:endParaRPr lang="en-GB" sz="1400" i="1" baseline="30000" dirty="0"/>
          </a:p>
          <a:p>
            <a:endParaRPr lang="en-GB" sz="1400" i="1" baseline="30000" dirty="0"/>
          </a:p>
          <a:p>
            <a:endParaRPr lang="en-GB" sz="1400" baseline="30000" dirty="0"/>
          </a:p>
          <a:p>
            <a:r>
              <a:rPr lang="en-GB" sz="900" i="1" baseline="30000" dirty="0"/>
              <a:t>1 </a:t>
            </a:r>
            <a:r>
              <a:rPr lang="en-GB" sz="900" dirty="0"/>
              <a:t>dictionary.com/browse/creativity</a:t>
            </a:r>
          </a:p>
          <a:p>
            <a:endParaRPr lang="en-GB" dirty="0"/>
          </a:p>
        </p:txBody>
      </p:sp>
      <p:pic>
        <p:nvPicPr>
          <p:cNvPr id="17" name="Picture 16" descr="Timeline&#10;&#10;Description automatically generated">
            <a:extLst>
              <a:ext uri="{FF2B5EF4-FFF2-40B4-BE49-F238E27FC236}">
                <a16:creationId xmlns:a16="http://schemas.microsoft.com/office/drawing/2014/main" id="{42B48413-92F1-9751-BF21-3794E738813E}"/>
              </a:ext>
            </a:extLst>
          </p:cNvPr>
          <p:cNvPicPr>
            <a:picLocks noChangeAspect="1"/>
          </p:cNvPicPr>
          <p:nvPr/>
        </p:nvPicPr>
        <p:blipFill rotWithShape="1">
          <a:blip r:embed="rId3">
            <a:extLst>
              <a:ext uri="{28A0092B-C50C-407E-A947-70E740481C1C}">
                <a14:useLocalDpi xmlns:a14="http://schemas.microsoft.com/office/drawing/2010/main" val="0"/>
              </a:ext>
            </a:extLst>
          </a:blip>
          <a:srcRect l="6964" t="12057" r="16376" b="11284"/>
          <a:stretch/>
        </p:blipFill>
        <p:spPr>
          <a:xfrm>
            <a:off x="926224" y="4298521"/>
            <a:ext cx="3864244" cy="1919399"/>
          </a:xfrm>
          <a:prstGeom prst="rect">
            <a:avLst/>
          </a:prstGeom>
        </p:spPr>
      </p:pic>
      <p:pic>
        <p:nvPicPr>
          <p:cNvPr id="6" name="Picture Placeholder 5" descr="A picture containing person, indoor&#10;&#10;Description automatically generated">
            <a:extLst>
              <a:ext uri="{FF2B5EF4-FFF2-40B4-BE49-F238E27FC236}">
                <a16:creationId xmlns:a16="http://schemas.microsoft.com/office/drawing/2014/main" id="{66CCC677-5123-FAB5-FA2E-9E02F481F7B1}"/>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20399" r="20399"/>
          <a:stretch>
            <a:fillRect/>
          </a:stretch>
        </p:blipFill>
        <p:spPr/>
      </p:pic>
    </p:spTree>
    <p:extLst>
      <p:ext uri="{BB962C8B-B14F-4D97-AF65-F5344CB8AC3E}">
        <p14:creationId xmlns:p14="http://schemas.microsoft.com/office/powerpoint/2010/main" val="1284601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49DFB-B8A6-5C51-B68C-3879A3D088A0}"/>
              </a:ext>
            </a:extLst>
          </p:cNvPr>
          <p:cNvSpPr>
            <a:spLocks noGrp="1"/>
          </p:cNvSpPr>
          <p:nvPr>
            <p:ph type="title"/>
          </p:nvPr>
        </p:nvSpPr>
        <p:spPr/>
        <p:txBody>
          <a:bodyPr/>
          <a:lstStyle/>
          <a:p>
            <a:r>
              <a:rPr lang="en-ES"/>
              <a:t>Creativity case studies</a:t>
            </a:r>
          </a:p>
        </p:txBody>
      </p:sp>
      <p:sp>
        <p:nvSpPr>
          <p:cNvPr id="3" name="Text Placeholder 2">
            <a:extLst>
              <a:ext uri="{FF2B5EF4-FFF2-40B4-BE49-F238E27FC236}">
                <a16:creationId xmlns:a16="http://schemas.microsoft.com/office/drawing/2014/main" id="{12760B02-D54D-71CD-38C9-007A84C2053F}"/>
              </a:ext>
            </a:extLst>
          </p:cNvPr>
          <p:cNvSpPr>
            <a:spLocks noGrp="1"/>
          </p:cNvSpPr>
          <p:nvPr>
            <p:ph type="body" sz="quarter" idx="14"/>
          </p:nvPr>
        </p:nvSpPr>
        <p:spPr>
          <a:xfrm>
            <a:off x="623889" y="2359154"/>
            <a:ext cx="7565251" cy="4329112"/>
          </a:xfrm>
        </p:spPr>
        <p:txBody>
          <a:bodyPr/>
          <a:lstStyle/>
          <a:p>
            <a:r>
              <a:rPr lang="en-ES" dirty="0"/>
              <a:t>The </a:t>
            </a:r>
            <a:r>
              <a:rPr lang="en-ES" b="1" dirty="0">
                <a:solidFill>
                  <a:srgbClr val="1C85AA"/>
                </a:solidFill>
              </a:rPr>
              <a:t>Creativity Case Studies </a:t>
            </a:r>
            <a:r>
              <a:rPr lang="en-ES" dirty="0"/>
              <a:t>in your </a:t>
            </a:r>
            <a:r>
              <a:rPr lang="en-ES" b="1" dirty="0">
                <a:solidFill>
                  <a:srgbClr val="1C85AA"/>
                </a:solidFill>
              </a:rPr>
              <a:t>student guide </a:t>
            </a:r>
            <a:r>
              <a:rPr lang="en-ES" dirty="0"/>
              <a:t>show </a:t>
            </a:r>
            <a:r>
              <a:rPr lang="en-GB" dirty="0"/>
              <a:t>several</a:t>
            </a:r>
            <a:r>
              <a:rPr lang="en-ES" dirty="0"/>
              <a:t> different examples of </a:t>
            </a:r>
            <a:r>
              <a:rPr lang="en-ES" b="1" dirty="0">
                <a:solidFill>
                  <a:srgbClr val="1C85AA"/>
                </a:solidFill>
              </a:rPr>
              <a:t>innovative projects</a:t>
            </a:r>
            <a:r>
              <a:rPr lang="en-ES" dirty="0"/>
              <a:t>, from visitor attractions to interactive art installations. </a:t>
            </a:r>
            <a:endParaRPr lang="en-ES" sz="3600" b="1" dirty="0">
              <a:solidFill>
                <a:srgbClr val="1C85AA"/>
              </a:solidFill>
            </a:endParaRPr>
          </a:p>
          <a:p>
            <a:r>
              <a:rPr lang="en-GB" b="1" dirty="0">
                <a:solidFill>
                  <a:srgbClr val="1C85AA"/>
                </a:solidFill>
              </a:rPr>
              <a:t>TASK:</a:t>
            </a:r>
            <a:endParaRPr lang="en-ES" b="1" dirty="0">
              <a:solidFill>
                <a:srgbClr val="1C85AA"/>
              </a:solidFill>
            </a:endParaRPr>
          </a:p>
          <a:p>
            <a:r>
              <a:rPr lang="en-ES" b="1" dirty="0"/>
              <a:t>Choose 2 </a:t>
            </a:r>
            <a:r>
              <a:rPr lang="en-ES" dirty="0"/>
              <a:t>of the case studies from your student pack and discuss the different projects in your team: </a:t>
            </a:r>
          </a:p>
          <a:p>
            <a:pPr marL="342900" indent="-342900">
              <a:buFont typeface="Arial" panose="020B0604020202020204" pitchFamily="34" charset="0"/>
              <a:buChar char="•"/>
            </a:pPr>
            <a:r>
              <a:rPr lang="en-ES" dirty="0"/>
              <a:t>How did the project combine the arts with STEM?</a:t>
            </a:r>
          </a:p>
          <a:p>
            <a:pPr marL="342900" indent="-342900">
              <a:buFont typeface="Arial" panose="020B0604020202020204" pitchFamily="34" charset="0"/>
              <a:buChar char="•"/>
            </a:pPr>
            <a:r>
              <a:rPr lang="en-US" dirty="0">
                <a:effectLst/>
              </a:rPr>
              <a:t>The aim of these projects was to be unforgettable, open, original and optimistic - do you think they succeeded? Why/why not?</a:t>
            </a:r>
          </a:p>
          <a:p>
            <a:pPr marL="342900" indent="-342900">
              <a:buFont typeface="Arial" panose="020B0604020202020204" pitchFamily="34" charset="0"/>
              <a:buChar char="•"/>
            </a:pPr>
            <a:r>
              <a:rPr lang="en-ES" dirty="0"/>
              <a:t>How was new talent showcased? </a:t>
            </a:r>
          </a:p>
        </p:txBody>
      </p:sp>
      <p:pic>
        <p:nvPicPr>
          <p:cNvPr id="12" name="Picture Placeholder 11" descr="A picture containing text, tree, outdoor, ground&#10;&#10;Description automatically generated">
            <a:extLst>
              <a:ext uri="{FF2B5EF4-FFF2-40B4-BE49-F238E27FC236}">
                <a16:creationId xmlns:a16="http://schemas.microsoft.com/office/drawing/2014/main" id="{2CC3B250-2352-1F8A-8972-7BBBD7541F7D}"/>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325" r="20325"/>
          <a:stretch>
            <a:fillRect/>
          </a:stretch>
        </p:blipFill>
        <p:spPr/>
      </p:pic>
    </p:spTree>
    <p:extLst>
      <p:ext uri="{BB962C8B-B14F-4D97-AF65-F5344CB8AC3E}">
        <p14:creationId xmlns:p14="http://schemas.microsoft.com/office/powerpoint/2010/main" val="2826847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6DA03-3B01-30C2-CA48-3D6B1C7D3C6B}"/>
              </a:ext>
            </a:extLst>
          </p:cNvPr>
          <p:cNvSpPr>
            <a:spLocks noGrp="1"/>
          </p:cNvSpPr>
          <p:nvPr>
            <p:ph type="title"/>
          </p:nvPr>
        </p:nvSpPr>
        <p:spPr/>
        <p:txBody>
          <a:bodyPr/>
          <a:lstStyle/>
          <a:p>
            <a:r>
              <a:rPr lang="en-GB" dirty="0"/>
              <a:t>UNBOXED</a:t>
            </a:r>
            <a:r>
              <a:rPr lang="en-ES" dirty="0"/>
              <a:t> Creations – the challenge</a:t>
            </a:r>
          </a:p>
        </p:txBody>
      </p:sp>
      <p:sp>
        <p:nvSpPr>
          <p:cNvPr id="3" name="Content Placeholder 2">
            <a:extLst>
              <a:ext uri="{FF2B5EF4-FFF2-40B4-BE49-F238E27FC236}">
                <a16:creationId xmlns:a16="http://schemas.microsoft.com/office/drawing/2014/main" id="{34141C3C-4B00-32B6-B3DF-8116BD1D4EE1}"/>
              </a:ext>
            </a:extLst>
          </p:cNvPr>
          <p:cNvSpPr>
            <a:spLocks noGrp="1"/>
          </p:cNvSpPr>
          <p:nvPr>
            <p:ph sz="quarter" idx="16"/>
          </p:nvPr>
        </p:nvSpPr>
        <p:spPr>
          <a:xfrm>
            <a:off x="623887" y="1954730"/>
            <a:ext cx="10944225" cy="3886660"/>
          </a:xfrm>
        </p:spPr>
        <p:txBody>
          <a:bodyPr>
            <a:noAutofit/>
          </a:bodyPr>
          <a:lstStyle/>
          <a:p>
            <a:pPr marL="0" indent="0">
              <a:buNone/>
            </a:pPr>
            <a:r>
              <a:rPr lang="en-GB" sz="1800" b="1" dirty="0">
                <a:solidFill>
                  <a:srgbClr val="1C85AA"/>
                </a:solidFill>
              </a:rPr>
              <a:t>TASK:</a:t>
            </a:r>
          </a:p>
          <a:p>
            <a:pPr marL="0" indent="0">
              <a:buNone/>
            </a:pPr>
            <a:r>
              <a:rPr lang="en-GB" sz="1800" dirty="0"/>
              <a:t>Your team challenge is to </a:t>
            </a:r>
            <a:r>
              <a:rPr lang="en-GB" sz="1800" b="1" dirty="0">
                <a:solidFill>
                  <a:srgbClr val="1C85AA"/>
                </a:solidFill>
              </a:rPr>
              <a:t>create your own UNBOXED Creation </a:t>
            </a:r>
            <a:r>
              <a:rPr lang="en-GB" sz="1800" dirty="0"/>
              <a:t>that celebrates innovation and creativity. </a:t>
            </a:r>
          </a:p>
          <a:p>
            <a:pPr marL="0" indent="0">
              <a:buNone/>
            </a:pPr>
            <a:r>
              <a:rPr lang="en-GB" sz="1800" dirty="0"/>
              <a:t>Your idea </a:t>
            </a:r>
            <a:r>
              <a:rPr lang="en-GB" sz="1800" b="1" dirty="0"/>
              <a:t>MUST</a:t>
            </a:r>
            <a:r>
              <a:rPr lang="en-GB" sz="1800" dirty="0"/>
              <a:t>: </a:t>
            </a:r>
          </a:p>
          <a:p>
            <a:pPr>
              <a:spcBef>
                <a:spcPts val="600"/>
              </a:spcBef>
            </a:pPr>
            <a:r>
              <a:rPr lang="en-GB" sz="1800" dirty="0"/>
              <a:t>Be an </a:t>
            </a:r>
            <a:r>
              <a:rPr lang="en-GB" sz="1800" b="1" dirty="0">
                <a:solidFill>
                  <a:srgbClr val="1C85AA"/>
                </a:solidFill>
              </a:rPr>
              <a:t>unforgettable experience​</a:t>
            </a:r>
          </a:p>
          <a:p>
            <a:pPr>
              <a:spcBef>
                <a:spcPts val="600"/>
              </a:spcBef>
            </a:pPr>
            <a:r>
              <a:rPr lang="en-GB" sz="1800" b="1" dirty="0">
                <a:solidFill>
                  <a:srgbClr val="1C85AA"/>
                </a:solidFill>
              </a:rPr>
              <a:t>Draw on expertise </a:t>
            </a:r>
            <a:r>
              <a:rPr lang="en-GB" sz="1800" dirty="0"/>
              <a:t>from science, technology, engineering, arts and mathematics (STEAM)​</a:t>
            </a:r>
          </a:p>
          <a:p>
            <a:pPr>
              <a:spcBef>
                <a:spcPts val="600"/>
              </a:spcBef>
            </a:pPr>
            <a:r>
              <a:rPr lang="en-GB" sz="1800" b="1" dirty="0">
                <a:solidFill>
                  <a:srgbClr val="1C85AA"/>
                </a:solidFill>
              </a:rPr>
              <a:t>Represent the arts</a:t>
            </a:r>
            <a:r>
              <a:rPr lang="en-GB" sz="1800" dirty="0"/>
              <a:t>, as well as two other STEM sectors.​</a:t>
            </a:r>
          </a:p>
          <a:p>
            <a:pPr marL="0" indent="0">
              <a:spcBef>
                <a:spcPts val="600"/>
              </a:spcBef>
              <a:buNone/>
            </a:pPr>
            <a:r>
              <a:rPr lang="en-GB" sz="1800" dirty="0"/>
              <a:t>Your idea </a:t>
            </a:r>
            <a:r>
              <a:rPr lang="en-GB" sz="1800" b="1" dirty="0"/>
              <a:t>could:</a:t>
            </a:r>
          </a:p>
          <a:p>
            <a:pPr>
              <a:spcBef>
                <a:spcPts val="600"/>
              </a:spcBef>
            </a:pPr>
            <a:r>
              <a:rPr lang="en-GB" sz="1800" dirty="0"/>
              <a:t>Include people who </a:t>
            </a:r>
            <a:r>
              <a:rPr lang="en-GB" sz="1800" b="1" dirty="0">
                <a:solidFill>
                  <a:schemeClr val="accent1"/>
                </a:solidFill>
              </a:rPr>
              <a:t>don’t normally get to be involved </a:t>
            </a:r>
          </a:p>
          <a:p>
            <a:pPr>
              <a:spcBef>
                <a:spcPts val="600"/>
              </a:spcBef>
            </a:pPr>
            <a:r>
              <a:rPr lang="en-GB" sz="1800" dirty="0"/>
              <a:t>Include people </a:t>
            </a:r>
            <a:r>
              <a:rPr lang="en-GB" sz="1800" b="1" dirty="0">
                <a:solidFill>
                  <a:schemeClr val="accent1"/>
                </a:solidFill>
              </a:rPr>
              <a:t>working together </a:t>
            </a:r>
            <a:r>
              <a:rPr lang="en-GB" sz="1800" dirty="0"/>
              <a:t>in ways you </a:t>
            </a:r>
            <a:r>
              <a:rPr lang="en-GB" sz="1800" b="1" dirty="0">
                <a:solidFill>
                  <a:schemeClr val="accent1"/>
                </a:solidFill>
              </a:rPr>
              <a:t>wouldn’t expect </a:t>
            </a:r>
            <a:r>
              <a:rPr lang="en-GB" sz="1800" dirty="0"/>
              <a:t>e.g. a mathematician and a sculpture artist</a:t>
            </a:r>
            <a:endParaRPr lang="en-GB" sz="1800" b="1" dirty="0">
              <a:solidFill>
                <a:schemeClr val="accent1"/>
              </a:solidFill>
            </a:endParaRPr>
          </a:p>
          <a:p>
            <a:pPr>
              <a:spcBef>
                <a:spcPts val="600"/>
              </a:spcBef>
            </a:pPr>
            <a:r>
              <a:rPr lang="en-GB" sz="1800" dirty="0"/>
              <a:t>Celebrate your </a:t>
            </a:r>
            <a:r>
              <a:rPr lang="en-GB" sz="1800" b="1" dirty="0">
                <a:solidFill>
                  <a:schemeClr val="accent1"/>
                </a:solidFill>
              </a:rPr>
              <a:t>local area</a:t>
            </a:r>
          </a:p>
          <a:p>
            <a:pPr>
              <a:spcBef>
                <a:spcPts val="600"/>
              </a:spcBef>
            </a:pPr>
            <a:r>
              <a:rPr lang="en-GB" sz="1800" dirty="0"/>
              <a:t>Focus on </a:t>
            </a:r>
            <a:r>
              <a:rPr lang="en-GB" sz="1800" b="1" dirty="0">
                <a:solidFill>
                  <a:schemeClr val="accent1"/>
                </a:solidFill>
              </a:rPr>
              <a:t>educating people </a:t>
            </a:r>
            <a:r>
              <a:rPr lang="en-GB" sz="1800" dirty="0"/>
              <a:t>about a specific topic</a:t>
            </a:r>
          </a:p>
          <a:p>
            <a:endParaRPr lang="en-GB" b="1" dirty="0">
              <a:solidFill>
                <a:schemeClr val="accent1"/>
              </a:solidFill>
            </a:endParaRPr>
          </a:p>
          <a:p>
            <a:pPr marL="0" indent="0">
              <a:buNone/>
            </a:pPr>
            <a:endParaRPr lang="en-GB" dirty="0"/>
          </a:p>
        </p:txBody>
      </p:sp>
    </p:spTree>
    <p:extLst>
      <p:ext uri="{BB962C8B-B14F-4D97-AF65-F5344CB8AC3E}">
        <p14:creationId xmlns:p14="http://schemas.microsoft.com/office/powerpoint/2010/main" val="2548885256"/>
      </p:ext>
    </p:extLst>
  </p:cSld>
  <p:clrMapOvr>
    <a:masterClrMapping/>
  </p:clrMapOvr>
</p:sld>
</file>

<file path=ppt/theme/theme1.xml><?xml version="1.0" encoding="utf-8"?>
<a:theme xmlns:a="http://schemas.openxmlformats.org/drawingml/2006/main" name="Office Theme">
  <a:themeElements>
    <a:clrScheme name="BSA">
      <a:dk1>
        <a:sysClr val="windowText" lastClr="000000"/>
      </a:dk1>
      <a:lt1>
        <a:sysClr val="window" lastClr="FFFFFF"/>
      </a:lt1>
      <a:dk2>
        <a:srgbClr val="44546A"/>
      </a:dk2>
      <a:lt2>
        <a:srgbClr val="E7E6E6"/>
      </a:lt2>
      <a:accent1>
        <a:srgbClr val="0084A9"/>
      </a:accent1>
      <a:accent2>
        <a:srgbClr val="B9C400"/>
      </a:accent2>
      <a:accent3>
        <a:srgbClr val="C9DDEC"/>
      </a:accent3>
      <a:accent4>
        <a:srgbClr val="9F218B"/>
      </a:accent4>
      <a:accent5>
        <a:srgbClr val="EAD51C"/>
      </a:accent5>
      <a:accent6>
        <a:srgbClr val="EAEDB3"/>
      </a:accent6>
      <a:hlink>
        <a:srgbClr val="0084A9"/>
      </a:hlink>
      <a:folHlink>
        <a:srgbClr val="B9C400"/>
      </a:folHlink>
    </a:clrScheme>
    <a:fontScheme name="BSA">
      <a:majorFont>
        <a:latin typeface="Gotham"/>
        <a:ea typeface=""/>
        <a:cs typeface=""/>
      </a:majorFont>
      <a:minorFont>
        <a:latin typeface="Gotha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SA12236 - CREST Discovery - Teacher Powerpoint Presentation Template v1.2 v2.pptx" id="{975B5987-1C0A-4E64-A62C-FB2B03A5B9BA}" vid="{C65C8E72-679F-46CD-A79D-37870E8BC9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888dc7e-574f-412b-b0c1-d1272ceede5a">
      <UserInfo>
        <DisplayName>Claudia Linan</DisplayName>
        <AccountId>4441</AccountId>
        <AccountType/>
      </UserInfo>
    </SharedWithUsers>
    <TaxCatchAll xmlns="5888dc7e-574f-412b-b0c1-d1272ceede5a" xsi:nil="true"/>
    <lcf76f155ced4ddcb4097134ff3c332f xmlns="f35cf21f-4c90-4c31-b2be-962ed3f04f12">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AB2BE627E82BC4BAFF6F72779512BEE" ma:contentTypeVersion="23" ma:contentTypeDescription="Create a new document." ma:contentTypeScope="" ma:versionID="68d2660066cbbebc3581d2edbbeb2c47">
  <xsd:schema xmlns:xsd="http://www.w3.org/2001/XMLSchema" xmlns:xs="http://www.w3.org/2001/XMLSchema" xmlns:p="http://schemas.microsoft.com/office/2006/metadata/properties" xmlns:ns1="http://schemas.microsoft.com/sharepoint/v3" xmlns:ns2="5888dc7e-574f-412b-b0c1-d1272ceede5a" xmlns:ns3="f35cf21f-4c90-4c31-b2be-962ed3f04f12" targetNamespace="http://schemas.microsoft.com/office/2006/metadata/properties" ma:root="true" ma:fieldsID="3e1abff8fc96de3e57718f87d67d909d" ns1:_="" ns2:_="" ns3:_="">
    <xsd:import namespace="http://schemas.microsoft.com/sharepoint/v3"/>
    <xsd:import namespace="5888dc7e-574f-412b-b0c1-d1272ceede5a"/>
    <xsd:import namespace="f35cf21f-4c90-4c31-b2be-962ed3f04f1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1:_ip_UnifiedCompliancePolicyProperties" minOccurs="0"/>
                <xsd:element ref="ns1:_ip_UnifiedCompliancePolicyUIAction" minOccurs="0"/>
                <xsd:element ref="ns3:MediaServiceGenerationTime" minOccurs="0"/>
                <xsd:element ref="ns3:MediaServiceEventHashCode" minOccurs="0"/>
                <xsd:element ref="ns3:MediaServiceAutoKeyPoints" minOccurs="0"/>
                <xsd:element ref="ns3:MediaServiceKeyPoints" minOccurs="0"/>
                <xsd:element ref="ns1:_dlc_ExpireDateSaved" minOccurs="0"/>
                <xsd:element ref="ns1:_dlc_ExpireDate" minOccurs="0"/>
                <xsd:element ref="ns1:_dlc_Exempt"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element name="_dlc_ExpireDateSaved" ma:index="24" nillable="true" ma:displayName="Original Expiration Date" ma:hidden="true" ma:internalName="_dlc_ExpireDateSaved" ma:readOnly="true">
      <xsd:simpleType>
        <xsd:restriction base="dms:DateTime"/>
      </xsd:simpleType>
    </xsd:element>
    <xsd:element name="_dlc_ExpireDate" ma:index="25" nillable="true" ma:displayName="Expiration Date" ma:hidden="true" ma:internalName="_dlc_ExpireDate" ma:readOnly="true">
      <xsd:simpleType>
        <xsd:restriction base="dms:DateTime"/>
      </xsd:simpleType>
    </xsd:element>
    <xsd:element name="_dlc_Exempt" ma:index="26"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888dc7e-574f-412b-b0c1-d1272ceede5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30" nillable="true" ma:displayName="Taxonomy Catch All Column" ma:hidden="true" ma:list="{8d00c09c-64cc-40b5-b62d-98cd3ea61ec5}" ma:internalName="TaxCatchAll" ma:showField="CatchAllData" ma:web="5888dc7e-574f-412b-b0c1-d1272ceede5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35cf21f-4c90-4c31-b2be-962ed3f04f12"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467a9367-3028-4b03-bdb8-e3689ed89ff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F81005-6522-4423-957E-6187B9F87489}">
  <ds:schemaRefs>
    <ds:schemaRef ds:uri="http://schemas.microsoft.com/office/2006/metadata/properties"/>
    <ds:schemaRef ds:uri="http://purl.org/dc/elements/1.1/"/>
    <ds:schemaRef ds:uri="http://schemas.microsoft.com/office/2006/documentManagement/types"/>
    <ds:schemaRef ds:uri="http://www.w3.org/XML/1998/namespace"/>
    <ds:schemaRef ds:uri="http://purl.org/dc/dcmitype/"/>
    <ds:schemaRef ds:uri="http://purl.org/dc/terms/"/>
    <ds:schemaRef ds:uri="http://schemas.microsoft.com/office/infopath/2007/PartnerControls"/>
    <ds:schemaRef ds:uri="5888dc7e-574f-412b-b0c1-d1272ceede5a"/>
    <ds:schemaRef ds:uri="http://schemas.openxmlformats.org/package/2006/metadata/core-properties"/>
    <ds:schemaRef ds:uri="f35cf21f-4c90-4c31-b2be-962ed3f04f12"/>
    <ds:schemaRef ds:uri="http://schemas.microsoft.com/sharepoint/v3"/>
  </ds:schemaRefs>
</ds:datastoreItem>
</file>

<file path=customXml/itemProps2.xml><?xml version="1.0" encoding="utf-8"?>
<ds:datastoreItem xmlns:ds="http://schemas.openxmlformats.org/officeDocument/2006/customXml" ds:itemID="{7F6029A0-1A8E-465A-84F3-AD9BAF9F6B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888dc7e-574f-412b-b0c1-d1272ceede5a"/>
    <ds:schemaRef ds:uri="f35cf21f-4c90-4c31-b2be-962ed3f04f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9796CE-CC5D-4D11-80C9-261B83099F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BSA12236 - CREST Discovery - Teacher Powerpoint Presentation v1.2 Template</Template>
  <TotalTime>0</TotalTime>
  <Words>1396</Words>
  <Application>Microsoft Office PowerPoint</Application>
  <PresentationFormat>Widescreen</PresentationFormat>
  <Paragraphs>146</Paragraphs>
  <Slides>13</Slides>
  <Notes>13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Gotham</vt:lpstr>
      <vt:lpstr>GOTHAM-BOOK</vt:lpstr>
      <vt:lpstr>Office Theme</vt:lpstr>
      <vt:lpstr>UNBOXED Creations</vt:lpstr>
      <vt:lpstr>PowerPoint Presentation</vt:lpstr>
      <vt:lpstr>Celebrating creativity and innovation – what is UNBOXED?</vt:lpstr>
      <vt:lpstr>Celebrating creativity and innovation</vt:lpstr>
      <vt:lpstr>Representation</vt:lpstr>
      <vt:lpstr>What do creativity and collaboration mean? </vt:lpstr>
      <vt:lpstr>PowerPoint Presentation</vt:lpstr>
      <vt:lpstr>Creativity case studies</vt:lpstr>
      <vt:lpstr>UNBOXED Creations – the challenge</vt:lpstr>
      <vt:lpstr>Your UNBOXED Creation Team</vt:lpstr>
      <vt:lpstr>CREST Discovery Award</vt:lpstr>
      <vt:lpstr>PowerPoint Presentation</vt:lpstr>
      <vt:lpstr>Plenary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Caitlin Brown</dc:creator>
  <cp:lastModifiedBy>Caitlin Brown</cp:lastModifiedBy>
  <cp:revision>9</cp:revision>
  <dcterms:created xsi:type="dcterms:W3CDTF">2019-08-14T13:00:38Z</dcterms:created>
  <dcterms:modified xsi:type="dcterms:W3CDTF">2023-01-12T08:27:13Z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0x0101003AB2BE627E82BC4BAFF6F72779512BEE</vt:lpwstr>
  </property>
  <property fmtid="{D5CDD505-2E9C-101B-9397-08002B2CF9AE}" pid="3" name="_dlc_policyId">
    <vt:lpwstr/>
  </property>
  <property fmtid="{D5CDD505-2E9C-101B-9397-08002B2CF9AE}" pid="4" name="ItemRetentionFormula">
    <vt:lpwstr/>
  </property>
  <property fmtid="{D5CDD505-2E9C-101B-9397-08002B2CF9AE}" pid="5" name="MediaServiceImageTags">
    <vt:lpwstr/>
  </property>
  <property fmtid="{D5CDD505-2E9C-101B-9397-08002B2CF9AE}" pid="6" name="MSIP_Label_d5b14c62-7bbc-47cd-83d1-8caf4642bad1_Enabled">
    <vt:lpwstr>true</vt:lpwstr>
  </property>
  <property fmtid="{D5CDD505-2E9C-101B-9397-08002B2CF9AE}" pid="7" name="MSIP_Label_d5b14c62-7bbc-47cd-83d1-8caf4642bad1_SetDate">
    <vt:lpwstr>2022-12-08T12:31:49Z</vt:lpwstr>
  </property>
  <property fmtid="{D5CDD505-2E9C-101B-9397-08002B2CF9AE}" pid="8" name="MSIP_Label_d5b14c62-7bbc-47cd-83d1-8caf4642bad1_Method">
    <vt:lpwstr>Standard</vt:lpwstr>
  </property>
  <property fmtid="{D5CDD505-2E9C-101B-9397-08002B2CF9AE}" pid="9" name="MSIP_Label_d5b14c62-7bbc-47cd-83d1-8caf4642bad1_Name">
    <vt:lpwstr>Official - Unboxed</vt:lpwstr>
  </property>
  <property fmtid="{D5CDD505-2E9C-101B-9397-08002B2CF9AE}" pid="10" name="MSIP_Label_d5b14c62-7bbc-47cd-83d1-8caf4642bad1_SiteId">
    <vt:lpwstr>96073eca-79ba-43ab-a522-50a25aba167e</vt:lpwstr>
  </property>
  <property fmtid="{D5CDD505-2E9C-101B-9397-08002B2CF9AE}" pid="11" name="MSIP_Label_d5b14c62-7bbc-47cd-83d1-8caf4642bad1_ActionId">
    <vt:lpwstr>fa6a637a-dfa5-47a6-b1b4-39929d6b48c1</vt:lpwstr>
  </property>
  <property fmtid="{D5CDD505-2E9C-101B-9397-08002B2CF9AE}" pid="12" name="MSIP_Label_d5b14c62-7bbc-47cd-83d1-8caf4642bad1_ContentBits">
    <vt:lpwstr>3</vt:lpwstr>
  </property>
  <property fmtid="{D5CDD505-2E9C-101B-9397-08002B2CF9AE}" pid="13" name="ClassificationContentMarkingFooterLocations">
    <vt:lpwstr>Office Theme:7</vt:lpwstr>
  </property>
  <property fmtid="{D5CDD505-2E9C-101B-9397-08002B2CF9AE}" pid="14" name="ClassificationContentMarkingFooterText">
    <vt:lpwstr>Official</vt:lpwstr>
  </property>
  <property fmtid="{D5CDD505-2E9C-101B-9397-08002B2CF9AE}" pid="15" name="ClassificationContentMarkingHeaderLocations">
    <vt:lpwstr>Office Theme:6</vt:lpwstr>
  </property>
  <property fmtid="{D5CDD505-2E9C-101B-9397-08002B2CF9AE}" pid="16" name="ClassificationContentMarkingHeaderText">
    <vt:lpwstr>Official</vt:lpwstr>
  </property>
  <property fmtid="{D5CDD505-2E9C-101B-9397-08002B2CF9AE}" pid="17" name="Four_x0020_Nations">
    <vt:lpwstr/>
  </property>
  <property fmtid="{D5CDD505-2E9C-101B-9397-08002B2CF9AE}" pid="18" name="Departments">
    <vt:lpwstr>3;#MCO|2a5cd72d-a4a7-44f4-bb94-1b7bef5ec62e</vt:lpwstr>
  </property>
  <property fmtid="{D5CDD505-2E9C-101B-9397-08002B2CF9AE}" pid="19" name="TaxonomyClientGroup">
    <vt:lpwstr/>
  </property>
  <property fmtid="{D5CDD505-2E9C-101B-9397-08002B2CF9AE}" pid="20" name="Functional_x0020_Areas">
    <vt:lpwstr/>
  </property>
  <property fmtid="{D5CDD505-2E9C-101B-9397-08002B2CF9AE}" pid="21" name="Functional Areas">
    <vt:lpwstr/>
  </property>
  <property fmtid="{D5CDD505-2E9C-101B-9397-08002B2CF9AE}" pid="22" name="Four Nations">
    <vt:lpwstr/>
  </property>
  <property fmtid="{D5CDD505-2E9C-101B-9397-08002B2CF9AE}" pid="23" name="Order">
    <vt:r8>18482800</vt:r8>
  </property>
  <property fmtid="{D5CDD505-2E9C-101B-9397-08002B2CF9AE}" pid="24" name="xd_ProgID">
    <vt:lpwstr/>
  </property>
  <property fmtid="{D5CDD505-2E9C-101B-9397-08002B2CF9AE}" pid="25" name="TemplateUrl">
    <vt:lpwstr/>
  </property>
  <property fmtid="{D5CDD505-2E9C-101B-9397-08002B2CF9AE}" pid="26" name="_ExtendedDescription">
    <vt:lpwstr/>
  </property>
  <property fmtid="{D5CDD505-2E9C-101B-9397-08002B2CF9AE}" pid="27" name="_CopySource">
    <vt:lpwstr>https://britishscienceassociation.sharepoint.com/Shared Documents/Projects/CREST/Sponsored projects/Unboxed Creations/Developer drafts/Draft 6/For checking/v6 PP Unboxed Creations.pptx</vt:lpwstr>
  </property>
</Properties>
</file>